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Стоимость различных схем,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Схема 1</c:v>
                </c:pt>
                <c:pt idx="1">
                  <c:v>Схема 2</c:v>
                </c:pt>
                <c:pt idx="2">
                  <c:v>Схема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21.1</c:v>
                </c:pt>
                <c:pt idx="1">
                  <c:v>25.6</c:v>
                </c:pt>
                <c:pt idx="2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D-462E-AFF4-ADD012DB32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Монтаж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Схема 1</c:v>
                </c:pt>
                <c:pt idx="1">
                  <c:v>Схема 2</c:v>
                </c:pt>
                <c:pt idx="2">
                  <c:v>Схема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6.6</c:v>
                </c:pt>
                <c:pt idx="1">
                  <c:v>7.8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D-462E-AFF4-ADD012DB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859040"/>
        <c:axId val="1362860288"/>
        <c:axId val="0"/>
      </c:bar3DChart>
      <c:catAx>
        <c:axId val="13628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860288"/>
        <c:crosses val="autoZero"/>
        <c:auto val="1"/>
        <c:lblAlgn val="ctr"/>
        <c:lblOffset val="100"/>
        <c:noMultiLvlLbl val="0"/>
      </c:catAx>
      <c:valAx>
        <c:axId val="136286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85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yorov@russhouse.ru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5846" y="2072699"/>
            <a:ext cx="791915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/>
              <a:t>Каркас покрытия?</a:t>
            </a:r>
          </a:p>
          <a:p>
            <a:pPr algn="ctr"/>
            <a:r>
              <a:rPr lang="ru-RU" sz="7200" dirty="0"/>
              <a:t>Это очень просто!</a:t>
            </a:r>
          </a:p>
        </p:txBody>
      </p:sp>
    </p:spTree>
    <p:extLst>
      <p:ext uri="{BB962C8B-B14F-4D97-AF65-F5344CB8AC3E}">
        <p14:creationId xmlns:p14="http://schemas.microsoft.com/office/powerpoint/2010/main" val="252288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1367" y="432585"/>
            <a:ext cx="115681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Преимущества автоматизированного производства</a:t>
            </a:r>
          </a:p>
          <a:p>
            <a:pPr algn="ctr"/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/>
              <a:t>100% совпадение геометрии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/>
              <a:t>Ускорение производства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/>
              <a:t>Простые узловые соединения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/>
              <a:t>Ускорение монтажа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/>
              <a:t>Общая экономия до 15%</a:t>
            </a:r>
          </a:p>
        </p:txBody>
      </p:sp>
    </p:spTree>
    <p:extLst>
      <p:ext uri="{BB962C8B-B14F-4D97-AF65-F5344CB8AC3E}">
        <p14:creationId xmlns:p14="http://schemas.microsoft.com/office/powerpoint/2010/main" val="244625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0924" y="291695"/>
            <a:ext cx="688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Производство Корпорации Русь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249" y="1074057"/>
            <a:ext cx="7292349" cy="48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0924" y="291695"/>
            <a:ext cx="688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Производство Корпорации Русь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22" y="938026"/>
            <a:ext cx="3330564" cy="49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5813" y="291695"/>
            <a:ext cx="5819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Объекты Корпорации Русь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187" y="1047364"/>
            <a:ext cx="6594474" cy="49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5813" y="291695"/>
            <a:ext cx="5819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Объекты Корпорации Русь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672" y="1041628"/>
            <a:ext cx="7568672" cy="50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5813" y="291695"/>
            <a:ext cx="5819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Объекты Корпорации Русь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12" y="938026"/>
            <a:ext cx="3777423" cy="50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379" y="1477614"/>
            <a:ext cx="940706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/>
              <a:t>Майоров Дмитрий</a:t>
            </a:r>
          </a:p>
          <a:p>
            <a:pPr algn="ctr"/>
            <a:r>
              <a:rPr lang="en-US" sz="7200" dirty="0">
                <a:hlinkClick r:id="rId2"/>
              </a:rPr>
              <a:t>mayorov@russhouse.ru</a:t>
            </a:r>
            <a:endParaRPr lang="en-US" sz="7200" dirty="0"/>
          </a:p>
          <a:p>
            <a:pPr algn="ctr"/>
            <a:r>
              <a:rPr lang="en-US" sz="7200" dirty="0"/>
              <a:t>+7 921 938 17 29</a:t>
            </a:r>
          </a:p>
        </p:txBody>
      </p:sp>
    </p:spTree>
    <p:extLst>
      <p:ext uri="{BB962C8B-B14F-4D97-AF65-F5344CB8AC3E}">
        <p14:creationId xmlns:p14="http://schemas.microsoft.com/office/powerpoint/2010/main" val="69599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0726" y="955099"/>
            <a:ext cx="996939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/>
              <a:t>russhouse.ru</a:t>
            </a:r>
          </a:p>
          <a:p>
            <a:pPr algn="ctr"/>
            <a:r>
              <a:rPr lang="en-US" sz="9600" dirty="0"/>
              <a:t>bkdkrus.com</a:t>
            </a:r>
          </a:p>
          <a:p>
            <a:pPr algn="ctr"/>
            <a:r>
              <a:rPr lang="en-US" sz="9600" dirty="0"/>
              <a:t>+7 (800) 770 72 00</a:t>
            </a:r>
          </a:p>
        </p:txBody>
      </p:sp>
    </p:spTree>
    <p:extLst>
      <p:ext uri="{BB962C8B-B14F-4D97-AF65-F5344CB8AC3E}">
        <p14:creationId xmlns:p14="http://schemas.microsoft.com/office/powerpoint/2010/main" val="348779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515887" y="2264425"/>
            <a:ext cx="9199073" cy="1901175"/>
          </a:xfrm>
          <a:prstGeom prst="homePlate">
            <a:avLst/>
          </a:prstGeom>
          <a:gradFill flip="none" rotWithShape="1">
            <a:gsLst>
              <a:gs pos="0">
                <a:srgbClr val="CC66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Металл						Дерево</a:t>
            </a:r>
          </a:p>
          <a:p>
            <a:pPr algn="ctr"/>
            <a:r>
              <a:rPr lang="ru-RU" sz="4800" dirty="0"/>
              <a:t>20 м 				40 м				60 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43177" y="432585"/>
            <a:ext cx="9144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Материал большепролетных конструкций</a:t>
            </a:r>
          </a:p>
        </p:txBody>
      </p:sp>
    </p:spTree>
    <p:extLst>
      <p:ext uri="{BB962C8B-B14F-4D97-AF65-F5344CB8AC3E}">
        <p14:creationId xmlns:p14="http://schemas.microsoft.com/office/powerpoint/2010/main" val="228100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6824" y="432585"/>
            <a:ext cx="958736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Преимущества деревянных конструкций</a:t>
            </a:r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/>
              <a:t>Эстетика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/>
              <a:t>Химическая инертность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/>
              <a:t>Высокая огнестойкость</a:t>
            </a:r>
          </a:p>
        </p:txBody>
      </p:sp>
    </p:spTree>
    <p:extLst>
      <p:ext uri="{BB962C8B-B14F-4D97-AF65-F5344CB8AC3E}">
        <p14:creationId xmlns:p14="http://schemas.microsoft.com/office/powerpoint/2010/main" val="40303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53" y="432585"/>
            <a:ext cx="11237115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Выбор схемы каркаса покрытия</a:t>
            </a:r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Комбинированные </a:t>
            </a:r>
            <a:r>
              <a:rPr lang="ru-RU" sz="4400" dirty="0" err="1"/>
              <a:t>металло</a:t>
            </a:r>
            <a:r>
              <a:rPr lang="ru-RU" sz="4400" dirty="0"/>
              <a:t>-деревянные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Гнутоклееные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Арки, а не фермы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Отсутствие прогонов (</a:t>
            </a:r>
            <a:r>
              <a:rPr lang="ru-RU" sz="4400" dirty="0" err="1"/>
              <a:t>профнастил</a:t>
            </a:r>
            <a:r>
              <a:rPr lang="ru-RU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10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39390" y="430724"/>
            <a:ext cx="7552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Каркас покрытия катка 41 м х 90 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213" y="1343842"/>
            <a:ext cx="4143587" cy="155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158" y="2628362"/>
            <a:ext cx="3733283" cy="15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213" y="4070807"/>
            <a:ext cx="4176990" cy="16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68212" y="1973988"/>
            <a:ext cx="190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Арка (схема 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5687" y="3093312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Арка с затяжкой </a:t>
            </a:r>
          </a:p>
          <a:p>
            <a:r>
              <a:rPr lang="ru-RU" dirty="0"/>
              <a:t>и </a:t>
            </a:r>
            <a:r>
              <a:rPr lang="ru-RU" dirty="0" err="1"/>
              <a:t>опиранием</a:t>
            </a:r>
            <a:r>
              <a:rPr lang="ru-RU" dirty="0"/>
              <a:t> (схема 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9057" y="4514214"/>
            <a:ext cx="23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Рама с гнутым подкосом (схема 3)</a:t>
            </a:r>
          </a:p>
        </p:txBody>
      </p:sp>
    </p:spTree>
    <p:extLst>
      <p:ext uri="{BB962C8B-B14F-4D97-AF65-F5344CB8AC3E}">
        <p14:creationId xmlns:p14="http://schemas.microsoft.com/office/powerpoint/2010/main" val="111278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39390" y="430724"/>
            <a:ext cx="7552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Каркас покрытия катка 41 м х 90 м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53024" y="1078916"/>
          <a:ext cx="7924800" cy="495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77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4256" y="432585"/>
            <a:ext cx="4692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Ручное производство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880" y="1277100"/>
            <a:ext cx="2851269" cy="2301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88" y="1256543"/>
            <a:ext cx="3210349" cy="2183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880" y="3689716"/>
            <a:ext cx="2851269" cy="2139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88" y="3610960"/>
            <a:ext cx="3164994" cy="22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48276" y="291695"/>
            <a:ext cx="7734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Автоматизированное производство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371" y="1242689"/>
            <a:ext cx="5112568" cy="28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051" y="3322892"/>
            <a:ext cx="4896544" cy="26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407" y="5674274"/>
            <a:ext cx="9440034" cy="108487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Корпорация Русь					Москва					04 апреля 2019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70924" y="291695"/>
            <a:ext cx="688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Производство Корпорации Русь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965" y="1523247"/>
            <a:ext cx="2304256" cy="35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3229" y="1523247"/>
            <a:ext cx="2221213" cy="35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485" y="1523247"/>
            <a:ext cx="3833016" cy="35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47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107</TotalTime>
  <Words>184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Calisto MT</vt:lpstr>
      <vt:lpstr>Trebuchet MS</vt:lpstr>
      <vt:lpstr>Wingdings 2</vt:lpstr>
      <vt:lpstr>Сланец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криволинейных клееных деревянных конструкций</dc:title>
  <dc:creator>Дмитрий Майоров</dc:creator>
  <cp:lastModifiedBy>Oleg I. Panitkov</cp:lastModifiedBy>
  <cp:revision>20</cp:revision>
  <dcterms:created xsi:type="dcterms:W3CDTF">2019-04-04T02:40:15Z</dcterms:created>
  <dcterms:modified xsi:type="dcterms:W3CDTF">2019-04-05T06:51:13Z</dcterms:modified>
</cp:coreProperties>
</file>