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73.jpg" ContentType="image/jpg"/>
  <Override PartName="/ppt/media/image74.jpg" ContentType="image/jpg"/>
  <Override PartName="/ppt/media/image75.jpg" ContentType="image/jpg"/>
  <Override PartName="/ppt/media/image77.jpg" ContentType="image/jpg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6" r:id="rId4"/>
    <p:sldMasterId id="2147483688" r:id="rId5"/>
    <p:sldMasterId id="2147483704" r:id="rId6"/>
    <p:sldMasterId id="2147483724" r:id="rId7"/>
    <p:sldMasterId id="2147483749" r:id="rId8"/>
  </p:sldMasterIdLst>
  <p:notesMasterIdLst>
    <p:notesMasterId r:id="rId62"/>
  </p:notesMasterIdLst>
  <p:handoutMasterIdLst>
    <p:handoutMasterId r:id="rId63"/>
  </p:handoutMasterIdLst>
  <p:sldIdLst>
    <p:sldId id="409" r:id="rId9"/>
    <p:sldId id="391" r:id="rId10"/>
    <p:sldId id="328" r:id="rId11"/>
    <p:sldId id="433" r:id="rId12"/>
    <p:sldId id="434" r:id="rId13"/>
    <p:sldId id="392" r:id="rId14"/>
    <p:sldId id="393" r:id="rId15"/>
    <p:sldId id="344" r:id="rId16"/>
    <p:sldId id="394" r:id="rId17"/>
    <p:sldId id="372" r:id="rId18"/>
    <p:sldId id="395" r:id="rId19"/>
    <p:sldId id="291" r:id="rId20"/>
    <p:sldId id="303" r:id="rId21"/>
    <p:sldId id="304" r:id="rId22"/>
    <p:sldId id="305" r:id="rId23"/>
    <p:sldId id="315" r:id="rId24"/>
    <p:sldId id="397" r:id="rId25"/>
    <p:sldId id="349" r:id="rId26"/>
    <p:sldId id="355" r:id="rId27"/>
    <p:sldId id="356" r:id="rId28"/>
    <p:sldId id="442" r:id="rId29"/>
    <p:sldId id="335" r:id="rId30"/>
    <p:sldId id="337" r:id="rId31"/>
    <p:sldId id="343" r:id="rId32"/>
    <p:sldId id="373" r:id="rId33"/>
    <p:sldId id="390" r:id="rId34"/>
    <p:sldId id="412" r:id="rId35"/>
    <p:sldId id="377" r:id="rId36"/>
    <p:sldId id="380" r:id="rId37"/>
    <p:sldId id="389" r:id="rId38"/>
    <p:sldId id="411" r:id="rId39"/>
    <p:sldId id="398" r:id="rId40"/>
    <p:sldId id="423" r:id="rId41"/>
    <p:sldId id="415" r:id="rId42"/>
    <p:sldId id="416" r:id="rId43"/>
    <p:sldId id="484" r:id="rId44"/>
    <p:sldId id="417" r:id="rId45"/>
    <p:sldId id="418" r:id="rId46"/>
    <p:sldId id="431" r:id="rId47"/>
    <p:sldId id="347" r:id="rId48"/>
    <p:sldId id="425" r:id="rId49"/>
    <p:sldId id="427" r:id="rId50"/>
    <p:sldId id="426" r:id="rId51"/>
    <p:sldId id="428" r:id="rId52"/>
    <p:sldId id="306" r:id="rId53"/>
    <p:sldId id="463" r:id="rId54"/>
    <p:sldId id="400" r:id="rId55"/>
    <p:sldId id="485" r:id="rId56"/>
    <p:sldId id="482" r:id="rId57"/>
    <p:sldId id="459" r:id="rId58"/>
    <p:sldId id="480" r:id="rId59"/>
    <p:sldId id="486" r:id="rId60"/>
    <p:sldId id="481" r:id="rId61"/>
  </p:sldIdLst>
  <p:sldSz cx="9144000" cy="6858000" type="screen4x3"/>
  <p:notesSz cx="6735763" cy="9866313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9E2F"/>
    <a:srgbClr val="A8AAAC"/>
    <a:srgbClr val="FF941C"/>
    <a:srgbClr val="37F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74" autoAdjust="0"/>
    <p:restoredTop sz="94660"/>
  </p:normalViewPr>
  <p:slideViewPr>
    <p:cSldViewPr>
      <p:cViewPr varScale="1">
        <p:scale>
          <a:sx n="86" d="100"/>
          <a:sy n="86" d="100"/>
        </p:scale>
        <p:origin x="115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50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handoutMaster" Target="handoutMasters/handoutMaster1.xml"/><Relationship Id="rId68" Type="http://schemas.microsoft.com/office/2015/10/relationships/revisionInfo" Target="revisionInfo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61" Type="http://schemas.openxmlformats.org/officeDocument/2006/relationships/slide" Target="slides/slide53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3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tableStyles" Target="tableStyles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METSA-SRV20\YHTEISET\Tilda\Mets&#228;varat\Suomen_mets&#228;t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K:\Data\Tekstit\MTry\Esitykset\Uusi%20kansio\Market%20share1.xlsx" TargetMode="External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Ty&#246;kirja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051662422888369"/>
          <c:y val="7.7936559113443618E-2"/>
          <c:w val="0.85970614673451862"/>
          <c:h val="0.81665685392641463"/>
        </c:manualLayout>
      </c:layout>
      <c:lineChart>
        <c:grouping val="standard"/>
        <c:varyColors val="0"/>
        <c:ser>
          <c:idx val="0"/>
          <c:order val="0"/>
          <c:tx>
            <c:strRef>
              <c:f>data!$B$36</c:f>
              <c:strCache>
                <c:ptCount val="1"/>
                <c:pt idx="0">
                  <c:v>Annual increment</c:v>
                </c:pt>
              </c:strCache>
            </c:strRef>
          </c:tx>
          <c:spPr>
            <a:ln w="50800"/>
          </c:spPr>
          <c:marker>
            <c:symbol val="none"/>
          </c:marker>
          <c:cat>
            <c:numRef>
              <c:f>data!$A$38:$A$89</c:f>
              <c:numCache>
                <c:formatCode>General</c:formatCode>
                <c:ptCount val="52"/>
                <c:pt idx="0">
                  <c:v>1960</c:v>
                </c:pt>
                <c:pt idx="1">
                  <c:v>61</c:v>
                </c:pt>
                <c:pt idx="2">
                  <c:v>62</c:v>
                </c:pt>
                <c:pt idx="3">
                  <c:v>63</c:v>
                </c:pt>
                <c:pt idx="4">
                  <c:v>64</c:v>
                </c:pt>
                <c:pt idx="5">
                  <c:v>1965</c:v>
                </c:pt>
                <c:pt idx="6">
                  <c:v>66</c:v>
                </c:pt>
                <c:pt idx="7">
                  <c:v>67</c:v>
                </c:pt>
                <c:pt idx="8">
                  <c:v>68</c:v>
                </c:pt>
                <c:pt idx="9">
                  <c:v>69</c:v>
                </c:pt>
                <c:pt idx="10">
                  <c:v>1970</c:v>
                </c:pt>
                <c:pt idx="11">
                  <c:v>71</c:v>
                </c:pt>
                <c:pt idx="12">
                  <c:v>72</c:v>
                </c:pt>
                <c:pt idx="13">
                  <c:v>73</c:v>
                </c:pt>
                <c:pt idx="14">
                  <c:v>74</c:v>
                </c:pt>
                <c:pt idx="15">
                  <c:v>1975</c:v>
                </c:pt>
                <c:pt idx="16">
                  <c:v>76</c:v>
                </c:pt>
                <c:pt idx="17">
                  <c:v>77</c:v>
                </c:pt>
                <c:pt idx="18">
                  <c:v>78</c:v>
                </c:pt>
                <c:pt idx="19">
                  <c:v>79</c:v>
                </c:pt>
                <c:pt idx="20">
                  <c:v>1980</c:v>
                </c:pt>
                <c:pt idx="21">
                  <c:v>81</c:v>
                </c:pt>
                <c:pt idx="22">
                  <c:v>82</c:v>
                </c:pt>
                <c:pt idx="23">
                  <c:v>83</c:v>
                </c:pt>
                <c:pt idx="24">
                  <c:v>84</c:v>
                </c:pt>
                <c:pt idx="25">
                  <c:v>1985</c:v>
                </c:pt>
                <c:pt idx="26">
                  <c:v>86</c:v>
                </c:pt>
                <c:pt idx="27">
                  <c:v>87</c:v>
                </c:pt>
                <c:pt idx="28">
                  <c:v>88</c:v>
                </c:pt>
                <c:pt idx="29">
                  <c:v>89</c:v>
                </c:pt>
                <c:pt idx="30">
                  <c:v>1990</c:v>
                </c:pt>
                <c:pt idx="31">
                  <c:v>91</c:v>
                </c:pt>
                <c:pt idx="32">
                  <c:v>92</c:v>
                </c:pt>
                <c:pt idx="33">
                  <c:v>93</c:v>
                </c:pt>
                <c:pt idx="34">
                  <c:v>94</c:v>
                </c:pt>
                <c:pt idx="35">
                  <c:v>1995</c:v>
                </c:pt>
                <c:pt idx="36">
                  <c:v>96</c:v>
                </c:pt>
                <c:pt idx="37">
                  <c:v>97</c:v>
                </c:pt>
                <c:pt idx="38">
                  <c:v>98</c:v>
                </c:pt>
                <c:pt idx="39">
                  <c:v>99</c:v>
                </c:pt>
                <c:pt idx="40">
                  <c:v>2000</c:v>
                </c:pt>
                <c:pt idx="41">
                  <c:v>2001</c:v>
                </c:pt>
                <c:pt idx="42">
                  <c:v>2002</c:v>
                </c:pt>
                <c:pt idx="43">
                  <c:v>2003</c:v>
                </c:pt>
                <c:pt idx="44">
                  <c:v>2004</c:v>
                </c:pt>
                <c:pt idx="45">
                  <c:v>2005</c:v>
                </c:pt>
                <c:pt idx="46">
                  <c:v>2006</c:v>
                </c:pt>
                <c:pt idx="47">
                  <c:v>2007</c:v>
                </c:pt>
                <c:pt idx="48">
                  <c:v>2008</c:v>
                </c:pt>
                <c:pt idx="49">
                  <c:v>2009</c:v>
                </c:pt>
                <c:pt idx="50">
                  <c:v>2010</c:v>
                </c:pt>
                <c:pt idx="51">
                  <c:v>2011</c:v>
                </c:pt>
              </c:numCache>
            </c:numRef>
          </c:cat>
          <c:val>
            <c:numRef>
              <c:f>data!$B$38:$B$89</c:f>
              <c:numCache>
                <c:formatCode>General</c:formatCode>
                <c:ptCount val="52"/>
                <c:pt idx="0">
                  <c:v>57.2</c:v>
                </c:pt>
                <c:pt idx="1">
                  <c:v>57.2</c:v>
                </c:pt>
                <c:pt idx="2">
                  <c:v>57.2</c:v>
                </c:pt>
                <c:pt idx="3">
                  <c:v>57.2</c:v>
                </c:pt>
                <c:pt idx="4">
                  <c:v>57.2</c:v>
                </c:pt>
                <c:pt idx="5">
                  <c:v>57.2</c:v>
                </c:pt>
                <c:pt idx="6">
                  <c:v>57.2</c:v>
                </c:pt>
                <c:pt idx="7">
                  <c:v>57.2</c:v>
                </c:pt>
                <c:pt idx="8">
                  <c:v>57.2</c:v>
                </c:pt>
                <c:pt idx="9">
                  <c:v>57.2</c:v>
                </c:pt>
                <c:pt idx="10">
                  <c:v>57.2</c:v>
                </c:pt>
                <c:pt idx="11">
                  <c:v>57.4</c:v>
                </c:pt>
                <c:pt idx="12">
                  <c:v>57.4</c:v>
                </c:pt>
                <c:pt idx="13">
                  <c:v>57.4</c:v>
                </c:pt>
                <c:pt idx="14">
                  <c:v>57.4</c:v>
                </c:pt>
                <c:pt idx="15">
                  <c:v>57.4</c:v>
                </c:pt>
                <c:pt idx="16">
                  <c:v>57.4</c:v>
                </c:pt>
                <c:pt idx="17">
                  <c:v>58</c:v>
                </c:pt>
                <c:pt idx="18">
                  <c:v>59</c:v>
                </c:pt>
                <c:pt idx="19">
                  <c:v>60</c:v>
                </c:pt>
                <c:pt idx="20">
                  <c:v>61</c:v>
                </c:pt>
                <c:pt idx="21">
                  <c:v>63</c:v>
                </c:pt>
                <c:pt idx="22">
                  <c:v>65</c:v>
                </c:pt>
                <c:pt idx="23">
                  <c:v>67</c:v>
                </c:pt>
                <c:pt idx="24">
                  <c:v>68.400000000000006</c:v>
                </c:pt>
                <c:pt idx="25">
                  <c:v>69</c:v>
                </c:pt>
                <c:pt idx="26">
                  <c:v>70</c:v>
                </c:pt>
                <c:pt idx="27">
                  <c:v>71</c:v>
                </c:pt>
                <c:pt idx="28">
                  <c:v>72</c:v>
                </c:pt>
                <c:pt idx="29">
                  <c:v>73</c:v>
                </c:pt>
                <c:pt idx="30">
                  <c:v>74</c:v>
                </c:pt>
                <c:pt idx="31">
                  <c:v>75</c:v>
                </c:pt>
                <c:pt idx="32">
                  <c:v>76</c:v>
                </c:pt>
                <c:pt idx="33">
                  <c:v>77</c:v>
                </c:pt>
                <c:pt idx="34">
                  <c:v>77.7</c:v>
                </c:pt>
                <c:pt idx="35">
                  <c:v>78.5</c:v>
                </c:pt>
                <c:pt idx="36">
                  <c:v>79</c:v>
                </c:pt>
                <c:pt idx="37">
                  <c:v>80</c:v>
                </c:pt>
                <c:pt idx="38">
                  <c:v>81</c:v>
                </c:pt>
                <c:pt idx="39">
                  <c:v>83</c:v>
                </c:pt>
                <c:pt idx="40">
                  <c:v>85</c:v>
                </c:pt>
                <c:pt idx="41">
                  <c:v>87</c:v>
                </c:pt>
                <c:pt idx="42">
                  <c:v>89</c:v>
                </c:pt>
                <c:pt idx="43">
                  <c:v>91</c:v>
                </c:pt>
                <c:pt idx="44">
                  <c:v>93</c:v>
                </c:pt>
                <c:pt idx="45">
                  <c:v>95</c:v>
                </c:pt>
                <c:pt idx="46">
                  <c:v>96.5</c:v>
                </c:pt>
                <c:pt idx="47">
                  <c:v>98</c:v>
                </c:pt>
                <c:pt idx="48">
                  <c:v>99.1</c:v>
                </c:pt>
                <c:pt idx="49">
                  <c:v>101</c:v>
                </c:pt>
                <c:pt idx="50">
                  <c:v>102</c:v>
                </c:pt>
                <c:pt idx="51">
                  <c:v>103.7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F20-4C88-A6C6-80CA82407F1B}"/>
            </c:ext>
          </c:extLst>
        </c:ser>
        <c:ser>
          <c:idx val="1"/>
          <c:order val="1"/>
          <c:tx>
            <c:strRef>
              <c:f>data!$C$36</c:f>
              <c:strCache>
                <c:ptCount val="1"/>
                <c:pt idx="0">
                  <c:v>Total drain</c:v>
                </c:pt>
              </c:strCache>
            </c:strRef>
          </c:tx>
          <c:marker>
            <c:symbol val="none"/>
          </c:marker>
          <c:cat>
            <c:numRef>
              <c:f>data!$A$38:$A$89</c:f>
              <c:numCache>
                <c:formatCode>General</c:formatCode>
                <c:ptCount val="52"/>
                <c:pt idx="0">
                  <c:v>1960</c:v>
                </c:pt>
                <c:pt idx="1">
                  <c:v>61</c:v>
                </c:pt>
                <c:pt idx="2">
                  <c:v>62</c:v>
                </c:pt>
                <c:pt idx="3">
                  <c:v>63</c:v>
                </c:pt>
                <c:pt idx="4">
                  <c:v>64</c:v>
                </c:pt>
                <c:pt idx="5">
                  <c:v>1965</c:v>
                </c:pt>
                <c:pt idx="6">
                  <c:v>66</c:v>
                </c:pt>
                <c:pt idx="7">
                  <c:v>67</c:v>
                </c:pt>
                <c:pt idx="8">
                  <c:v>68</c:v>
                </c:pt>
                <c:pt idx="9">
                  <c:v>69</c:v>
                </c:pt>
                <c:pt idx="10">
                  <c:v>1970</c:v>
                </c:pt>
                <c:pt idx="11">
                  <c:v>71</c:v>
                </c:pt>
                <c:pt idx="12">
                  <c:v>72</c:v>
                </c:pt>
                <c:pt idx="13">
                  <c:v>73</c:v>
                </c:pt>
                <c:pt idx="14">
                  <c:v>74</c:v>
                </c:pt>
                <c:pt idx="15">
                  <c:v>1975</c:v>
                </c:pt>
                <c:pt idx="16">
                  <c:v>76</c:v>
                </c:pt>
                <c:pt idx="17">
                  <c:v>77</c:v>
                </c:pt>
                <c:pt idx="18">
                  <c:v>78</c:v>
                </c:pt>
                <c:pt idx="19">
                  <c:v>79</c:v>
                </c:pt>
                <c:pt idx="20">
                  <c:v>1980</c:v>
                </c:pt>
                <c:pt idx="21">
                  <c:v>81</c:v>
                </c:pt>
                <c:pt idx="22">
                  <c:v>82</c:v>
                </c:pt>
                <c:pt idx="23">
                  <c:v>83</c:v>
                </c:pt>
                <c:pt idx="24">
                  <c:v>84</c:v>
                </c:pt>
                <c:pt idx="25">
                  <c:v>1985</c:v>
                </c:pt>
                <c:pt idx="26">
                  <c:v>86</c:v>
                </c:pt>
                <c:pt idx="27">
                  <c:v>87</c:v>
                </c:pt>
                <c:pt idx="28">
                  <c:v>88</c:v>
                </c:pt>
                <c:pt idx="29">
                  <c:v>89</c:v>
                </c:pt>
                <c:pt idx="30">
                  <c:v>1990</c:v>
                </c:pt>
                <c:pt idx="31">
                  <c:v>91</c:v>
                </c:pt>
                <c:pt idx="32">
                  <c:v>92</c:v>
                </c:pt>
                <c:pt idx="33">
                  <c:v>93</c:v>
                </c:pt>
                <c:pt idx="34">
                  <c:v>94</c:v>
                </c:pt>
                <c:pt idx="35">
                  <c:v>1995</c:v>
                </c:pt>
                <c:pt idx="36">
                  <c:v>96</c:v>
                </c:pt>
                <c:pt idx="37">
                  <c:v>97</c:v>
                </c:pt>
                <c:pt idx="38">
                  <c:v>98</c:v>
                </c:pt>
                <c:pt idx="39">
                  <c:v>99</c:v>
                </c:pt>
                <c:pt idx="40">
                  <c:v>2000</c:v>
                </c:pt>
                <c:pt idx="41">
                  <c:v>2001</c:v>
                </c:pt>
                <c:pt idx="42">
                  <c:v>2002</c:v>
                </c:pt>
                <c:pt idx="43">
                  <c:v>2003</c:v>
                </c:pt>
                <c:pt idx="44">
                  <c:v>2004</c:v>
                </c:pt>
                <c:pt idx="45">
                  <c:v>2005</c:v>
                </c:pt>
                <c:pt idx="46">
                  <c:v>2006</c:v>
                </c:pt>
                <c:pt idx="47">
                  <c:v>2007</c:v>
                </c:pt>
                <c:pt idx="48">
                  <c:v>2008</c:v>
                </c:pt>
                <c:pt idx="49">
                  <c:v>2009</c:v>
                </c:pt>
                <c:pt idx="50">
                  <c:v>2010</c:v>
                </c:pt>
                <c:pt idx="51">
                  <c:v>2011</c:v>
                </c:pt>
              </c:numCache>
            </c:numRef>
          </c:cat>
          <c:val>
            <c:numRef>
              <c:f>data!$C$38:$C$89</c:f>
              <c:numCache>
                <c:formatCode>General</c:formatCode>
                <c:ptCount val="52"/>
                <c:pt idx="0">
                  <c:v>60.3</c:v>
                </c:pt>
                <c:pt idx="1">
                  <c:v>63.3</c:v>
                </c:pt>
                <c:pt idx="2">
                  <c:v>58.7</c:v>
                </c:pt>
                <c:pt idx="3">
                  <c:v>57.6</c:v>
                </c:pt>
                <c:pt idx="4">
                  <c:v>58</c:v>
                </c:pt>
                <c:pt idx="5">
                  <c:v>55.9</c:v>
                </c:pt>
                <c:pt idx="6">
                  <c:v>54.3</c:v>
                </c:pt>
                <c:pt idx="7">
                  <c:v>54.4</c:v>
                </c:pt>
                <c:pt idx="8">
                  <c:v>54.1</c:v>
                </c:pt>
                <c:pt idx="9">
                  <c:v>57.5</c:v>
                </c:pt>
                <c:pt idx="10">
                  <c:v>58.7</c:v>
                </c:pt>
                <c:pt idx="11">
                  <c:v>55</c:v>
                </c:pt>
                <c:pt idx="12">
                  <c:v>54.8</c:v>
                </c:pt>
                <c:pt idx="13">
                  <c:v>55</c:v>
                </c:pt>
                <c:pt idx="14">
                  <c:v>52</c:v>
                </c:pt>
                <c:pt idx="15">
                  <c:v>40.700000000000003</c:v>
                </c:pt>
                <c:pt idx="16">
                  <c:v>40.700000000000003</c:v>
                </c:pt>
                <c:pt idx="17">
                  <c:v>43</c:v>
                </c:pt>
                <c:pt idx="18">
                  <c:v>47.4</c:v>
                </c:pt>
                <c:pt idx="19">
                  <c:v>57.1</c:v>
                </c:pt>
                <c:pt idx="20">
                  <c:v>59.7</c:v>
                </c:pt>
                <c:pt idx="21">
                  <c:v>56.01</c:v>
                </c:pt>
                <c:pt idx="22">
                  <c:v>48.45</c:v>
                </c:pt>
                <c:pt idx="23">
                  <c:v>49.34</c:v>
                </c:pt>
                <c:pt idx="24">
                  <c:v>52.28</c:v>
                </c:pt>
                <c:pt idx="25">
                  <c:v>55.18</c:v>
                </c:pt>
                <c:pt idx="26">
                  <c:v>49.6</c:v>
                </c:pt>
                <c:pt idx="27">
                  <c:v>54.1</c:v>
                </c:pt>
                <c:pt idx="28">
                  <c:v>57.11</c:v>
                </c:pt>
                <c:pt idx="29">
                  <c:v>58.73</c:v>
                </c:pt>
                <c:pt idx="30">
                  <c:v>55.12</c:v>
                </c:pt>
                <c:pt idx="31">
                  <c:v>44.65</c:v>
                </c:pt>
                <c:pt idx="32">
                  <c:v>50.98</c:v>
                </c:pt>
                <c:pt idx="33">
                  <c:v>53.78</c:v>
                </c:pt>
                <c:pt idx="34">
                  <c:v>61.67</c:v>
                </c:pt>
                <c:pt idx="35">
                  <c:v>63.57</c:v>
                </c:pt>
                <c:pt idx="36">
                  <c:v>58.97</c:v>
                </c:pt>
                <c:pt idx="37">
                  <c:v>65.75</c:v>
                </c:pt>
                <c:pt idx="38">
                  <c:v>69.38</c:v>
                </c:pt>
                <c:pt idx="39">
                  <c:v>69.38</c:v>
                </c:pt>
                <c:pt idx="40">
                  <c:v>69.97</c:v>
                </c:pt>
                <c:pt idx="41">
                  <c:v>67.72</c:v>
                </c:pt>
                <c:pt idx="42">
                  <c:v>68.709999999999994</c:v>
                </c:pt>
                <c:pt idx="43">
                  <c:v>69.900000000000006</c:v>
                </c:pt>
                <c:pt idx="44">
                  <c:v>69.930000000000007</c:v>
                </c:pt>
                <c:pt idx="45">
                  <c:v>67.33</c:v>
                </c:pt>
                <c:pt idx="46">
                  <c:v>65.38</c:v>
                </c:pt>
                <c:pt idx="47">
                  <c:v>72.930000000000007</c:v>
                </c:pt>
                <c:pt idx="48">
                  <c:v>68.94</c:v>
                </c:pt>
                <c:pt idx="49">
                  <c:v>59.7</c:v>
                </c:pt>
                <c:pt idx="50">
                  <c:v>71.47</c:v>
                </c:pt>
                <c:pt idx="51">
                  <c:v>70.92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F20-4C88-A6C6-80CA82407F1B}"/>
            </c:ext>
          </c:extLst>
        </c:ser>
        <c:ser>
          <c:idx val="2"/>
          <c:order val="2"/>
          <c:tx>
            <c:strRef>
              <c:f>data!$E$36</c:f>
              <c:strCache>
                <c:ptCount val="1"/>
                <c:pt idx="0">
                  <c:v>Industrial roundwood</c:v>
                </c:pt>
              </c:strCache>
            </c:strRef>
          </c:tx>
          <c:spPr>
            <a:ln w="50800"/>
          </c:spPr>
          <c:marker>
            <c:symbol val="none"/>
          </c:marker>
          <c:cat>
            <c:numRef>
              <c:f>data!$A$38:$A$89</c:f>
              <c:numCache>
                <c:formatCode>General</c:formatCode>
                <c:ptCount val="52"/>
                <c:pt idx="0">
                  <c:v>1960</c:v>
                </c:pt>
                <c:pt idx="1">
                  <c:v>61</c:v>
                </c:pt>
                <c:pt idx="2">
                  <c:v>62</c:v>
                </c:pt>
                <c:pt idx="3">
                  <c:v>63</c:v>
                </c:pt>
                <c:pt idx="4">
                  <c:v>64</c:v>
                </c:pt>
                <c:pt idx="5">
                  <c:v>1965</c:v>
                </c:pt>
                <c:pt idx="6">
                  <c:v>66</c:v>
                </c:pt>
                <c:pt idx="7">
                  <c:v>67</c:v>
                </c:pt>
                <c:pt idx="8">
                  <c:v>68</c:v>
                </c:pt>
                <c:pt idx="9">
                  <c:v>69</c:v>
                </c:pt>
                <c:pt idx="10">
                  <c:v>1970</c:v>
                </c:pt>
                <c:pt idx="11">
                  <c:v>71</c:v>
                </c:pt>
                <c:pt idx="12">
                  <c:v>72</c:v>
                </c:pt>
                <c:pt idx="13">
                  <c:v>73</c:v>
                </c:pt>
                <c:pt idx="14">
                  <c:v>74</c:v>
                </c:pt>
                <c:pt idx="15">
                  <c:v>1975</c:v>
                </c:pt>
                <c:pt idx="16">
                  <c:v>76</c:v>
                </c:pt>
                <c:pt idx="17">
                  <c:v>77</c:v>
                </c:pt>
                <c:pt idx="18">
                  <c:v>78</c:v>
                </c:pt>
                <c:pt idx="19">
                  <c:v>79</c:v>
                </c:pt>
                <c:pt idx="20">
                  <c:v>1980</c:v>
                </c:pt>
                <c:pt idx="21">
                  <c:v>81</c:v>
                </c:pt>
                <c:pt idx="22">
                  <c:v>82</c:v>
                </c:pt>
                <c:pt idx="23">
                  <c:v>83</c:v>
                </c:pt>
                <c:pt idx="24">
                  <c:v>84</c:v>
                </c:pt>
                <c:pt idx="25">
                  <c:v>1985</c:v>
                </c:pt>
                <c:pt idx="26">
                  <c:v>86</c:v>
                </c:pt>
                <c:pt idx="27">
                  <c:v>87</c:v>
                </c:pt>
                <c:pt idx="28">
                  <c:v>88</c:v>
                </c:pt>
                <c:pt idx="29">
                  <c:v>89</c:v>
                </c:pt>
                <c:pt idx="30">
                  <c:v>1990</c:v>
                </c:pt>
                <c:pt idx="31">
                  <c:v>91</c:v>
                </c:pt>
                <c:pt idx="32">
                  <c:v>92</c:v>
                </c:pt>
                <c:pt idx="33">
                  <c:v>93</c:v>
                </c:pt>
                <c:pt idx="34">
                  <c:v>94</c:v>
                </c:pt>
                <c:pt idx="35">
                  <c:v>1995</c:v>
                </c:pt>
                <c:pt idx="36">
                  <c:v>96</c:v>
                </c:pt>
                <c:pt idx="37">
                  <c:v>97</c:v>
                </c:pt>
                <c:pt idx="38">
                  <c:v>98</c:v>
                </c:pt>
                <c:pt idx="39">
                  <c:v>99</c:v>
                </c:pt>
                <c:pt idx="40">
                  <c:v>2000</c:v>
                </c:pt>
                <c:pt idx="41">
                  <c:v>2001</c:v>
                </c:pt>
                <c:pt idx="42">
                  <c:v>2002</c:v>
                </c:pt>
                <c:pt idx="43">
                  <c:v>2003</c:v>
                </c:pt>
                <c:pt idx="44">
                  <c:v>2004</c:v>
                </c:pt>
                <c:pt idx="45">
                  <c:v>2005</c:v>
                </c:pt>
                <c:pt idx="46">
                  <c:v>2006</c:v>
                </c:pt>
                <c:pt idx="47">
                  <c:v>2007</c:v>
                </c:pt>
                <c:pt idx="48">
                  <c:v>2008</c:v>
                </c:pt>
                <c:pt idx="49">
                  <c:v>2009</c:v>
                </c:pt>
                <c:pt idx="50">
                  <c:v>2010</c:v>
                </c:pt>
                <c:pt idx="51">
                  <c:v>2011</c:v>
                </c:pt>
              </c:numCache>
            </c:numRef>
          </c:cat>
          <c:val>
            <c:numRef>
              <c:f>data!$E$38:$E$89</c:f>
              <c:numCache>
                <c:formatCode>General</c:formatCode>
                <c:ptCount val="52"/>
                <c:pt idx="0">
                  <c:v>31.5</c:v>
                </c:pt>
                <c:pt idx="1">
                  <c:v>33.5</c:v>
                </c:pt>
                <c:pt idx="2">
                  <c:v>32.299999999999997</c:v>
                </c:pt>
                <c:pt idx="3">
                  <c:v>33</c:v>
                </c:pt>
                <c:pt idx="4">
                  <c:v>36.799999999999997</c:v>
                </c:pt>
                <c:pt idx="5">
                  <c:v>35.799999999999997</c:v>
                </c:pt>
                <c:pt idx="6">
                  <c:v>34.9</c:v>
                </c:pt>
                <c:pt idx="7">
                  <c:v>35.1</c:v>
                </c:pt>
                <c:pt idx="8">
                  <c:v>35.6</c:v>
                </c:pt>
                <c:pt idx="9">
                  <c:v>39.799999999999997</c:v>
                </c:pt>
                <c:pt idx="10">
                  <c:v>41.1</c:v>
                </c:pt>
                <c:pt idx="11">
                  <c:v>38.4</c:v>
                </c:pt>
                <c:pt idx="12">
                  <c:v>39.200000000000003</c:v>
                </c:pt>
                <c:pt idx="13">
                  <c:v>39.9</c:v>
                </c:pt>
                <c:pt idx="14">
                  <c:v>37.799999999999997</c:v>
                </c:pt>
                <c:pt idx="15">
                  <c:v>27.8</c:v>
                </c:pt>
                <c:pt idx="16">
                  <c:v>29.1</c:v>
                </c:pt>
                <c:pt idx="17">
                  <c:v>31.3</c:v>
                </c:pt>
                <c:pt idx="18">
                  <c:v>36.4</c:v>
                </c:pt>
                <c:pt idx="19">
                  <c:v>45</c:v>
                </c:pt>
                <c:pt idx="20">
                  <c:v>48.08</c:v>
                </c:pt>
                <c:pt idx="21">
                  <c:v>44.68</c:v>
                </c:pt>
                <c:pt idx="22">
                  <c:v>41.78</c:v>
                </c:pt>
                <c:pt idx="23">
                  <c:v>39.630000000000003</c:v>
                </c:pt>
                <c:pt idx="24">
                  <c:v>41.45</c:v>
                </c:pt>
                <c:pt idx="25">
                  <c:v>43.61</c:v>
                </c:pt>
                <c:pt idx="26">
                  <c:v>38.97</c:v>
                </c:pt>
                <c:pt idx="27">
                  <c:v>42.92</c:v>
                </c:pt>
                <c:pt idx="28">
                  <c:v>45.69</c:v>
                </c:pt>
                <c:pt idx="29">
                  <c:v>47.11</c:v>
                </c:pt>
                <c:pt idx="30">
                  <c:v>43.6</c:v>
                </c:pt>
                <c:pt idx="31">
                  <c:v>34.54</c:v>
                </c:pt>
                <c:pt idx="32">
                  <c:v>40.229999999999997</c:v>
                </c:pt>
                <c:pt idx="33">
                  <c:v>42.07</c:v>
                </c:pt>
                <c:pt idx="34">
                  <c:v>49.23</c:v>
                </c:pt>
                <c:pt idx="35">
                  <c:v>51</c:v>
                </c:pt>
                <c:pt idx="36">
                  <c:v>46.92</c:v>
                </c:pt>
                <c:pt idx="37">
                  <c:v>52.99</c:v>
                </c:pt>
                <c:pt idx="38">
                  <c:v>55.13</c:v>
                </c:pt>
                <c:pt idx="39">
                  <c:v>55.29</c:v>
                </c:pt>
                <c:pt idx="40">
                  <c:v>55.9</c:v>
                </c:pt>
                <c:pt idx="41">
                  <c:v>53.25</c:v>
                </c:pt>
                <c:pt idx="42">
                  <c:v>54.16</c:v>
                </c:pt>
                <c:pt idx="43">
                  <c:v>55.03</c:v>
                </c:pt>
                <c:pt idx="44">
                  <c:v>55.05</c:v>
                </c:pt>
                <c:pt idx="45">
                  <c:v>52.57</c:v>
                </c:pt>
                <c:pt idx="46">
                  <c:v>50.82</c:v>
                </c:pt>
                <c:pt idx="47">
                  <c:v>57.74</c:v>
                </c:pt>
                <c:pt idx="48">
                  <c:v>51.69</c:v>
                </c:pt>
                <c:pt idx="49">
                  <c:v>41.4</c:v>
                </c:pt>
                <c:pt idx="50">
                  <c:v>52</c:v>
                </c:pt>
                <c:pt idx="51">
                  <c:v>52.33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F20-4C88-A6C6-80CA82407F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6478592"/>
        <c:axId val="146480128"/>
      </c:lineChart>
      <c:catAx>
        <c:axId val="146478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600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46480128"/>
        <c:crosses val="autoZero"/>
        <c:auto val="1"/>
        <c:lblAlgn val="ctr"/>
        <c:lblOffset val="100"/>
        <c:tickLblSkip val="5"/>
        <c:noMultiLvlLbl val="0"/>
      </c:catAx>
      <c:valAx>
        <c:axId val="146480128"/>
        <c:scaling>
          <c:orientation val="minMax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 sz="1600" b="0">
                    <a:latin typeface="Arial" pitchFamily="34" charset="0"/>
                    <a:cs typeface="Arial" pitchFamily="34" charset="0"/>
                  </a:defRPr>
                </a:pPr>
                <a:r>
                  <a:rPr lang="en-US" sz="1600" b="0">
                    <a:latin typeface="Arial" pitchFamily="34" charset="0"/>
                    <a:cs typeface="Arial" pitchFamily="34" charset="0"/>
                  </a:rPr>
                  <a:t>mill. m</a:t>
                </a:r>
                <a:r>
                  <a:rPr lang="en-US" sz="1600" b="0" baseline="30000">
                    <a:latin typeface="Arial" pitchFamily="34" charset="0"/>
                    <a:cs typeface="Arial" pitchFamily="34" charset="0"/>
                  </a:rPr>
                  <a:t>3</a:t>
                </a:r>
              </a:p>
            </c:rich>
          </c:tx>
          <c:layout>
            <c:manualLayout>
              <c:xMode val="edge"/>
              <c:yMode val="edge"/>
              <c:x val="9.9686895227161731E-2"/>
              <c:y val="1.2021703565081269E-3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600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4647859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2025007941483216"/>
          <c:y val="0.10407612948271935"/>
          <c:w val="0.74123370467439653"/>
          <c:h val="0.10058707908148259"/>
        </c:manualLayout>
      </c:layout>
      <c:overlay val="0"/>
      <c:txPr>
        <a:bodyPr/>
        <a:lstStyle/>
        <a:p>
          <a:pPr>
            <a:defRPr sz="1600"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2613748533580702E-2"/>
          <c:y val="3.0460217473307363E-2"/>
          <c:w val="0.60015090911224656"/>
          <c:h val="0.6598140989161226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Taul1!$B$14</c:f>
              <c:strCache>
                <c:ptCount val="1"/>
                <c:pt idx="0">
                  <c:v>Puun osuus runkorakenteissa %</c:v>
                </c:pt>
              </c:strCache>
            </c:strRef>
          </c:tx>
          <c:spPr>
            <a:solidFill>
              <a:srgbClr val="9BBB59">
                <a:lumMod val="75000"/>
              </a:srgbClr>
            </a:solidFill>
          </c:spPr>
          <c:invertIfNegative val="0"/>
          <c:cat>
            <c:strRef>
              <c:f>Taul1!$A$15:$A$21</c:f>
              <c:strCache>
                <c:ptCount val="7"/>
                <c:pt idx="0">
                  <c:v>Omakotitalot</c:v>
                </c:pt>
                <c:pt idx="1">
                  <c:v>Rivitalot</c:v>
                </c:pt>
                <c:pt idx="2">
                  <c:v>Kerrostalot</c:v>
                </c:pt>
                <c:pt idx="3">
                  <c:v>Julkiset ja liikerakennukset</c:v>
                </c:pt>
                <c:pt idx="4">
                  <c:v>Teollisuus ja varasto</c:v>
                </c:pt>
                <c:pt idx="5">
                  <c:v>Maatalous</c:v>
                </c:pt>
                <c:pt idx="6">
                  <c:v>Muu talonrakentaminen</c:v>
                </c:pt>
              </c:strCache>
            </c:strRef>
          </c:cat>
          <c:val>
            <c:numRef>
              <c:f>Taul1!$B$15:$B$21</c:f>
              <c:numCache>
                <c:formatCode>General</c:formatCode>
                <c:ptCount val="7"/>
                <c:pt idx="0">
                  <c:v>83</c:v>
                </c:pt>
                <c:pt idx="1">
                  <c:v>65</c:v>
                </c:pt>
                <c:pt idx="2">
                  <c:v>1</c:v>
                </c:pt>
                <c:pt idx="3">
                  <c:v>15</c:v>
                </c:pt>
                <c:pt idx="4">
                  <c:v>18</c:v>
                </c:pt>
                <c:pt idx="5">
                  <c:v>49</c:v>
                </c:pt>
                <c:pt idx="6">
                  <c:v>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358-49F2-B236-B222B8DADC8C}"/>
            </c:ext>
          </c:extLst>
        </c:ser>
        <c:ser>
          <c:idx val="1"/>
          <c:order val="1"/>
          <c:tx>
            <c:strRef>
              <c:f>Taul1!$C$14</c:f>
              <c:strCache>
                <c:ptCount val="1"/>
                <c:pt idx="0">
                  <c:v>Puun osuus ulkoverhouksissa %</c:v>
                </c:pt>
              </c:strCache>
            </c:strRef>
          </c:tx>
          <c:invertIfNegative val="0"/>
          <c:cat>
            <c:strRef>
              <c:f>Taul1!$A$15:$A$21</c:f>
              <c:strCache>
                <c:ptCount val="7"/>
                <c:pt idx="0">
                  <c:v>Omakotitalot</c:v>
                </c:pt>
                <c:pt idx="1">
                  <c:v>Rivitalot</c:v>
                </c:pt>
                <c:pt idx="2">
                  <c:v>Kerrostalot</c:v>
                </c:pt>
                <c:pt idx="3">
                  <c:v>Julkiset ja liikerakennukset</c:v>
                </c:pt>
                <c:pt idx="4">
                  <c:v>Teollisuus ja varasto</c:v>
                </c:pt>
                <c:pt idx="5">
                  <c:v>Maatalous</c:v>
                </c:pt>
                <c:pt idx="6">
                  <c:v>Muu talonrakentaminen</c:v>
                </c:pt>
              </c:strCache>
            </c:strRef>
          </c:cat>
          <c:val>
            <c:numRef>
              <c:f>Taul1!$C$15:$C$21</c:f>
              <c:numCache>
                <c:formatCode>General</c:formatCode>
                <c:ptCount val="7"/>
                <c:pt idx="0">
                  <c:v>75</c:v>
                </c:pt>
                <c:pt idx="1">
                  <c:v>44</c:v>
                </c:pt>
                <c:pt idx="2">
                  <c:v>4</c:v>
                </c:pt>
                <c:pt idx="3">
                  <c:v>14</c:v>
                </c:pt>
                <c:pt idx="4">
                  <c:v>10</c:v>
                </c:pt>
                <c:pt idx="5">
                  <c:v>46</c:v>
                </c:pt>
                <c:pt idx="6">
                  <c:v>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358-49F2-B236-B222B8DADC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6533376"/>
        <c:axId val="146535168"/>
      </c:barChart>
      <c:lineChart>
        <c:grouping val="stacked"/>
        <c:varyColors val="0"/>
        <c:ser>
          <c:idx val="2"/>
          <c:order val="2"/>
          <c:tx>
            <c:strRef>
              <c:f>Taul1!$D$14</c:f>
              <c:strCache>
                <c:ptCount val="1"/>
                <c:pt idx="0">
                  <c:v>Markkinoiden kokonaisvolyymi (1000 m3)</c:v>
                </c:pt>
              </c:strCache>
            </c:strRef>
          </c:tx>
          <c:spPr>
            <a:ln w="57150">
              <a:solidFill>
                <a:srgbClr val="0070C0"/>
              </a:solidFill>
            </a:ln>
          </c:spPr>
          <c:marker>
            <c:symbol val="none"/>
          </c:marker>
          <c:cat>
            <c:strRef>
              <c:f>Taul1!$A$15:$A$21</c:f>
              <c:strCache>
                <c:ptCount val="7"/>
                <c:pt idx="0">
                  <c:v>Omakotitalot</c:v>
                </c:pt>
                <c:pt idx="1">
                  <c:v>Rivitalot</c:v>
                </c:pt>
                <c:pt idx="2">
                  <c:v>Kerrostalot</c:v>
                </c:pt>
                <c:pt idx="3">
                  <c:v>Julkiset ja liikerakennukset</c:v>
                </c:pt>
                <c:pt idx="4">
                  <c:v>Teollisuus ja varasto</c:v>
                </c:pt>
                <c:pt idx="5">
                  <c:v>Maatalous</c:v>
                </c:pt>
                <c:pt idx="6">
                  <c:v>Muu talonrakentaminen</c:v>
                </c:pt>
              </c:strCache>
            </c:strRef>
          </c:cat>
          <c:val>
            <c:numRef>
              <c:f>Taul1!$D$15:$D$21</c:f>
              <c:numCache>
                <c:formatCode>General</c:formatCode>
                <c:ptCount val="7"/>
                <c:pt idx="0">
                  <c:v>4551</c:v>
                </c:pt>
                <c:pt idx="1">
                  <c:v>1701</c:v>
                </c:pt>
                <c:pt idx="2">
                  <c:v>4218</c:v>
                </c:pt>
                <c:pt idx="3">
                  <c:v>10265</c:v>
                </c:pt>
                <c:pt idx="4">
                  <c:v>11759</c:v>
                </c:pt>
                <c:pt idx="5">
                  <c:v>4240</c:v>
                </c:pt>
                <c:pt idx="6">
                  <c:v>3560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358-49F2-B236-B222B8DADC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7718144"/>
        <c:axId val="146536704"/>
      </c:lineChart>
      <c:catAx>
        <c:axId val="14653337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46535168"/>
        <c:crosses val="autoZero"/>
        <c:auto val="1"/>
        <c:lblAlgn val="ctr"/>
        <c:lblOffset val="100"/>
        <c:noMultiLvlLbl val="0"/>
      </c:catAx>
      <c:valAx>
        <c:axId val="146535168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6CD61C"/>
                </a:solidFill>
              </a:defRPr>
            </a:pPr>
            <a:endParaRPr lang="ru-RU"/>
          </a:p>
        </c:txPr>
        <c:crossAx val="146533376"/>
        <c:crosses val="autoZero"/>
        <c:crossBetween val="between"/>
      </c:valAx>
      <c:valAx>
        <c:axId val="146536704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70C0"/>
                </a:solidFill>
              </a:defRPr>
            </a:pPr>
            <a:endParaRPr lang="ru-RU"/>
          </a:p>
        </c:txPr>
        <c:crossAx val="147718144"/>
        <c:crosses val="max"/>
        <c:crossBetween val="between"/>
      </c:valAx>
      <c:catAx>
        <c:axId val="14771814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146536704"/>
        <c:crosses val="autoZero"/>
        <c:auto val="1"/>
        <c:lblAlgn val="ctr"/>
        <c:lblOffset val="100"/>
        <c:noMultiLvlLbl val="0"/>
      </c:catAx>
    </c:plotArea>
    <c:legend>
      <c:legendPos val="r"/>
      <c:layout>
        <c:manualLayout>
          <c:xMode val="edge"/>
          <c:yMode val="edge"/>
          <c:x val="0.7320954601734575"/>
          <c:y val="0.17503723036602653"/>
          <c:w val="0.25820765852455863"/>
          <c:h val="0.45608779171055075"/>
        </c:manualLayout>
      </c:layout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zero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Share of timber frames %m3</a:t>
            </a:r>
          </a:p>
        </c:rich>
      </c:tx>
      <c:layout>
        <c:manualLayout>
          <c:xMode val="edge"/>
          <c:yMode val="edge"/>
          <c:x val="0.25930637064893336"/>
          <c:y val="5.806870919595413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Taul1!$A$3</c:f>
              <c:strCache>
                <c:ptCount val="1"/>
                <c:pt idx="0">
                  <c:v>Puun osuus %-m3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Taul1!$B$1:$F$2</c:f>
              <c:strCache>
                <c:ptCount val="5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strCache>
            </c:strRef>
          </c:cat>
          <c:val>
            <c:numRef>
              <c:f>Taul1!$B$3:$F$3</c:f>
              <c:numCache>
                <c:formatCode>General</c:formatCode>
                <c:ptCount val="5"/>
                <c:pt idx="0">
                  <c:v>1</c:v>
                </c:pt>
                <c:pt idx="1">
                  <c:v>2.5</c:v>
                </c:pt>
                <c:pt idx="2">
                  <c:v>3</c:v>
                </c:pt>
                <c:pt idx="3">
                  <c:v>2.5</c:v>
                </c:pt>
                <c:pt idx="4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98A-41D5-982B-95B7B92C35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27080440"/>
        <c:axId val="327080832"/>
      </c:barChart>
      <c:catAx>
        <c:axId val="327080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27080832"/>
        <c:crosses val="autoZero"/>
        <c:auto val="1"/>
        <c:lblAlgn val="ctr"/>
        <c:lblOffset val="100"/>
        <c:noMultiLvlLbl val="0"/>
      </c:catAx>
      <c:valAx>
        <c:axId val="3270808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270804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Relationship Id="rId4" Type="http://schemas.openxmlformats.org/officeDocument/2006/relationships/image" Target="../media/image20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Relationship Id="rId4" Type="http://schemas.openxmlformats.org/officeDocument/2006/relationships/image" Target="../media/image2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8BFA1B7-6E5F-4722-B66F-7DC0FFE90EA9}" type="doc">
      <dgm:prSet loTypeId="urn:microsoft.com/office/officeart/2005/8/layout/h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i-FI"/>
        </a:p>
      </dgm:t>
    </dgm:pt>
    <dgm:pt modelId="{6C91CF71-642C-431C-B835-6964420EB235}">
      <dgm:prSet phldrT="[Teksti]" custT="1"/>
      <dgm:spPr>
        <a:solidFill>
          <a:srgbClr val="509E2F"/>
        </a:solidFill>
      </dgm:spPr>
      <dgm:t>
        <a:bodyPr/>
        <a:lstStyle/>
        <a:p>
          <a:r>
            <a:rPr lang="fi-FI" sz="2000" dirty="0" err="1"/>
            <a:t>Norms</a:t>
          </a:r>
          <a:r>
            <a:rPr lang="fi-FI" sz="2000" dirty="0"/>
            <a:t> and </a:t>
          </a:r>
          <a:r>
            <a:rPr lang="fi-FI" sz="2000" dirty="0" err="1"/>
            <a:t>regulation</a:t>
          </a:r>
          <a:endParaRPr lang="fi-FI" sz="2000" dirty="0"/>
        </a:p>
      </dgm:t>
    </dgm:pt>
    <dgm:pt modelId="{494F5B1A-8964-444E-A2F7-B8808CE24B73}" type="parTrans" cxnId="{5105ABDB-5377-489F-A0BC-33861D9A0B42}">
      <dgm:prSet/>
      <dgm:spPr/>
      <dgm:t>
        <a:bodyPr/>
        <a:lstStyle/>
        <a:p>
          <a:endParaRPr lang="fi-FI"/>
        </a:p>
      </dgm:t>
    </dgm:pt>
    <dgm:pt modelId="{651149F6-78B4-4779-BC22-7F60A3196EE1}" type="sibTrans" cxnId="{5105ABDB-5377-489F-A0BC-33861D9A0B42}">
      <dgm:prSet/>
      <dgm:spPr/>
      <dgm:t>
        <a:bodyPr/>
        <a:lstStyle/>
        <a:p>
          <a:endParaRPr lang="fi-FI"/>
        </a:p>
      </dgm:t>
    </dgm:pt>
    <dgm:pt modelId="{2C3C3998-E33A-4AA1-A061-DCA27ECCA1C9}">
      <dgm:prSet phldrT="[Teksti]" custT="1"/>
      <dgm:spPr>
        <a:solidFill>
          <a:srgbClr val="509E2F"/>
        </a:solidFill>
      </dgm:spPr>
      <dgm:t>
        <a:bodyPr/>
        <a:lstStyle/>
        <a:p>
          <a:r>
            <a:rPr lang="fi-FI" sz="2000" dirty="0" err="1"/>
            <a:t>Education</a:t>
          </a:r>
          <a:endParaRPr lang="fi-FI" sz="2000" dirty="0"/>
        </a:p>
      </dgm:t>
    </dgm:pt>
    <dgm:pt modelId="{288907C6-EF4C-4F72-AC1E-1B168E6EBCBE}" type="parTrans" cxnId="{488EEB88-9895-40D4-8795-6D003E64DAFD}">
      <dgm:prSet/>
      <dgm:spPr/>
      <dgm:t>
        <a:bodyPr/>
        <a:lstStyle/>
        <a:p>
          <a:endParaRPr lang="fi-FI"/>
        </a:p>
      </dgm:t>
    </dgm:pt>
    <dgm:pt modelId="{127AB5A9-0941-4976-8C7E-560CCB66ED0D}" type="sibTrans" cxnId="{488EEB88-9895-40D4-8795-6D003E64DAFD}">
      <dgm:prSet/>
      <dgm:spPr/>
      <dgm:t>
        <a:bodyPr/>
        <a:lstStyle/>
        <a:p>
          <a:endParaRPr lang="fi-FI"/>
        </a:p>
      </dgm:t>
    </dgm:pt>
    <dgm:pt modelId="{AAF390DC-784B-4CBF-8A4F-5CABEB6DE19F}">
      <dgm:prSet phldrT="[Teksti]" custT="1"/>
      <dgm:spPr>
        <a:solidFill>
          <a:srgbClr val="509E2F"/>
        </a:solidFill>
      </dgm:spPr>
      <dgm:t>
        <a:bodyPr/>
        <a:lstStyle/>
        <a:p>
          <a:r>
            <a:rPr lang="fi-FI" sz="2000" dirty="0"/>
            <a:t>European </a:t>
          </a:r>
          <a:r>
            <a:rPr lang="fi-FI" sz="2000" dirty="0" err="1"/>
            <a:t>cooperation</a:t>
          </a:r>
          <a:endParaRPr lang="fi-FI" sz="2000" dirty="0"/>
        </a:p>
      </dgm:t>
    </dgm:pt>
    <dgm:pt modelId="{BF2758C1-0561-497A-BE78-3ABDA344A919}" type="parTrans" cxnId="{A2A84802-50E4-46F8-BA38-F161C4C11E2D}">
      <dgm:prSet/>
      <dgm:spPr/>
      <dgm:t>
        <a:bodyPr/>
        <a:lstStyle/>
        <a:p>
          <a:endParaRPr lang="fi-FI"/>
        </a:p>
      </dgm:t>
    </dgm:pt>
    <dgm:pt modelId="{7AE75B1B-5516-47ED-A09C-A144C11EFA98}" type="sibTrans" cxnId="{A2A84802-50E4-46F8-BA38-F161C4C11E2D}">
      <dgm:prSet/>
      <dgm:spPr/>
      <dgm:t>
        <a:bodyPr/>
        <a:lstStyle/>
        <a:p>
          <a:endParaRPr lang="fi-FI"/>
        </a:p>
      </dgm:t>
    </dgm:pt>
    <dgm:pt modelId="{24B457D7-ECD7-49CE-95FE-7D45CDCE3585}">
      <dgm:prSet phldrT="[Teksti]" custT="1"/>
      <dgm:spPr>
        <a:solidFill>
          <a:srgbClr val="509E2F"/>
        </a:solidFill>
      </dgm:spPr>
      <dgm:t>
        <a:bodyPr/>
        <a:lstStyle/>
        <a:p>
          <a:r>
            <a:rPr lang="fi-FI" sz="2000" dirty="0" err="1"/>
            <a:t>Research</a:t>
          </a:r>
          <a:r>
            <a:rPr lang="fi-FI" sz="2000" dirty="0"/>
            <a:t> and </a:t>
          </a:r>
          <a:r>
            <a:rPr lang="fi-FI" sz="2000" dirty="0" err="1"/>
            <a:t>development</a:t>
          </a:r>
          <a:endParaRPr lang="fi-FI" sz="2000" dirty="0"/>
        </a:p>
      </dgm:t>
    </dgm:pt>
    <dgm:pt modelId="{3E54CB66-3C58-4E2A-A083-B2741FABE3D9}" type="parTrans" cxnId="{3CE1F1B3-4CD9-4704-94D8-CE8FB74BC500}">
      <dgm:prSet/>
      <dgm:spPr/>
      <dgm:t>
        <a:bodyPr/>
        <a:lstStyle/>
        <a:p>
          <a:endParaRPr lang="fi-FI"/>
        </a:p>
      </dgm:t>
    </dgm:pt>
    <dgm:pt modelId="{B1E87854-B4FB-4583-B9F7-577757E56E85}" type="sibTrans" cxnId="{3CE1F1B3-4CD9-4704-94D8-CE8FB74BC500}">
      <dgm:prSet/>
      <dgm:spPr/>
      <dgm:t>
        <a:bodyPr/>
        <a:lstStyle/>
        <a:p>
          <a:endParaRPr lang="fi-FI"/>
        </a:p>
      </dgm:t>
    </dgm:pt>
    <dgm:pt modelId="{28B6D664-E489-44E6-8F3B-C344B708D92D}">
      <dgm:prSet phldrT="[Teksti]" custT="1"/>
      <dgm:spPr>
        <a:solidFill>
          <a:srgbClr val="509E2F"/>
        </a:solidFill>
      </dgm:spPr>
      <dgm:t>
        <a:bodyPr/>
        <a:lstStyle/>
        <a:p>
          <a:r>
            <a:rPr lang="fi-FI" sz="1600" dirty="0"/>
            <a:t>Public </a:t>
          </a:r>
          <a:r>
            <a:rPr lang="fi-FI" sz="1600" dirty="0" err="1"/>
            <a:t>procurement</a:t>
          </a:r>
          <a:endParaRPr lang="fi-FI" sz="1600" dirty="0"/>
        </a:p>
      </dgm:t>
    </dgm:pt>
    <dgm:pt modelId="{91EFD811-6DBB-4165-B9AF-6A63AB376875}" type="parTrans" cxnId="{7F79D284-F834-4455-ADB0-8ADD9BFF343A}">
      <dgm:prSet/>
      <dgm:spPr/>
      <dgm:t>
        <a:bodyPr/>
        <a:lstStyle/>
        <a:p>
          <a:endParaRPr lang="fi-FI"/>
        </a:p>
      </dgm:t>
    </dgm:pt>
    <dgm:pt modelId="{341E826B-0EC2-43AA-9C41-4923FCE9BF78}" type="sibTrans" cxnId="{7F79D284-F834-4455-ADB0-8ADD9BFF343A}">
      <dgm:prSet/>
      <dgm:spPr/>
      <dgm:t>
        <a:bodyPr/>
        <a:lstStyle/>
        <a:p>
          <a:endParaRPr lang="fi-FI"/>
        </a:p>
      </dgm:t>
    </dgm:pt>
    <dgm:pt modelId="{B52E76D0-B16C-41AC-8EDC-81F377CA2790}">
      <dgm:prSet phldrT="[Teksti]" custT="1"/>
      <dgm:spPr>
        <a:solidFill>
          <a:srgbClr val="509E2F"/>
        </a:solidFill>
      </dgm:spPr>
      <dgm:t>
        <a:bodyPr/>
        <a:lstStyle/>
        <a:p>
          <a:r>
            <a:rPr lang="fi-FI" sz="1600" dirty="0"/>
            <a:t>Construction </a:t>
          </a:r>
          <a:r>
            <a:rPr lang="fi-FI" sz="1600" dirty="0" err="1"/>
            <a:t>regulation</a:t>
          </a:r>
          <a:endParaRPr lang="fi-FI" sz="1600" dirty="0"/>
        </a:p>
      </dgm:t>
    </dgm:pt>
    <dgm:pt modelId="{5350C794-59C1-428F-9D1B-DE728C9D0FC0}" type="parTrans" cxnId="{9DA3CB00-8C12-4275-B54F-EC9F9569F0B0}">
      <dgm:prSet/>
      <dgm:spPr/>
      <dgm:t>
        <a:bodyPr/>
        <a:lstStyle/>
        <a:p>
          <a:endParaRPr lang="fi-FI"/>
        </a:p>
      </dgm:t>
    </dgm:pt>
    <dgm:pt modelId="{A2729E32-384F-4CA8-B875-24BB4F851499}" type="sibTrans" cxnId="{9DA3CB00-8C12-4275-B54F-EC9F9569F0B0}">
      <dgm:prSet/>
      <dgm:spPr/>
      <dgm:t>
        <a:bodyPr/>
        <a:lstStyle/>
        <a:p>
          <a:endParaRPr lang="fi-FI"/>
        </a:p>
      </dgm:t>
    </dgm:pt>
    <dgm:pt modelId="{28C22F24-5953-448A-8930-6E3F5B3FF76B}">
      <dgm:prSet custT="1"/>
      <dgm:spPr>
        <a:solidFill>
          <a:srgbClr val="509E2F"/>
        </a:solidFill>
      </dgm:spPr>
      <dgm:t>
        <a:bodyPr/>
        <a:lstStyle/>
        <a:p>
          <a:r>
            <a:rPr lang="fi-FI" sz="1600" dirty="0" err="1"/>
            <a:t>Research</a:t>
          </a:r>
          <a:r>
            <a:rPr lang="fi-FI" sz="1600" dirty="0"/>
            <a:t> </a:t>
          </a:r>
          <a:r>
            <a:rPr lang="fi-FI" sz="1600" dirty="0" err="1"/>
            <a:t>focus</a:t>
          </a:r>
          <a:endParaRPr lang="fi-FI" sz="1600" dirty="0"/>
        </a:p>
      </dgm:t>
    </dgm:pt>
    <dgm:pt modelId="{AF2FFCB1-E022-487A-935E-059549CC89AB}" type="parTrans" cxnId="{4AE341F2-100B-4F87-A8B2-33C0EF7B9F6E}">
      <dgm:prSet/>
      <dgm:spPr/>
      <dgm:t>
        <a:bodyPr/>
        <a:lstStyle/>
        <a:p>
          <a:endParaRPr lang="fi-FI"/>
        </a:p>
      </dgm:t>
    </dgm:pt>
    <dgm:pt modelId="{0CFC235E-0694-4A21-8A5B-741885AD9313}" type="sibTrans" cxnId="{4AE341F2-100B-4F87-A8B2-33C0EF7B9F6E}">
      <dgm:prSet/>
      <dgm:spPr/>
      <dgm:t>
        <a:bodyPr/>
        <a:lstStyle/>
        <a:p>
          <a:endParaRPr lang="fi-FI"/>
        </a:p>
      </dgm:t>
    </dgm:pt>
    <dgm:pt modelId="{9552F047-4D28-4096-A90B-D7AADC3B4A79}">
      <dgm:prSet custT="1"/>
      <dgm:spPr>
        <a:solidFill>
          <a:srgbClr val="509E2F"/>
        </a:solidFill>
      </dgm:spPr>
      <dgm:t>
        <a:bodyPr/>
        <a:lstStyle/>
        <a:p>
          <a:r>
            <a:rPr lang="fi-FI" sz="1600" dirty="0"/>
            <a:t>Industry </a:t>
          </a:r>
          <a:r>
            <a:rPr lang="fi-FI" sz="1600" dirty="0" err="1"/>
            <a:t>needs</a:t>
          </a:r>
          <a:endParaRPr lang="fi-FI" sz="1600" dirty="0"/>
        </a:p>
      </dgm:t>
    </dgm:pt>
    <dgm:pt modelId="{F4C93EEC-DA2A-4DAF-96FE-4D6D1F14AE03}" type="parTrans" cxnId="{E9DE7E64-327C-424F-AEAF-D9D7F7931491}">
      <dgm:prSet/>
      <dgm:spPr/>
      <dgm:t>
        <a:bodyPr/>
        <a:lstStyle/>
        <a:p>
          <a:endParaRPr lang="fi-FI"/>
        </a:p>
      </dgm:t>
    </dgm:pt>
    <dgm:pt modelId="{2EA8B090-B718-436F-BA78-3D383D76A489}" type="sibTrans" cxnId="{E9DE7E64-327C-424F-AEAF-D9D7F7931491}">
      <dgm:prSet/>
      <dgm:spPr/>
      <dgm:t>
        <a:bodyPr/>
        <a:lstStyle/>
        <a:p>
          <a:endParaRPr lang="fi-FI"/>
        </a:p>
      </dgm:t>
    </dgm:pt>
    <dgm:pt modelId="{30C8DED9-0264-4477-8736-1073BBDE56C1}">
      <dgm:prSet custT="1"/>
      <dgm:spPr>
        <a:solidFill>
          <a:srgbClr val="509E2F"/>
        </a:solidFill>
      </dgm:spPr>
      <dgm:t>
        <a:bodyPr/>
        <a:lstStyle/>
        <a:p>
          <a:r>
            <a:rPr lang="fi-FI" sz="1600" dirty="0"/>
            <a:t>Resources in </a:t>
          </a:r>
          <a:r>
            <a:rPr lang="fi-FI" sz="1600" dirty="0" err="1"/>
            <a:t>education</a:t>
          </a:r>
          <a:endParaRPr lang="fi-FI" sz="1600" dirty="0"/>
        </a:p>
      </dgm:t>
    </dgm:pt>
    <dgm:pt modelId="{49C4A1BA-FE08-4F77-A600-E47B44869AA0}" type="parTrans" cxnId="{04F2DF60-A2A1-4171-8AA3-A1BC54B72548}">
      <dgm:prSet/>
      <dgm:spPr/>
      <dgm:t>
        <a:bodyPr/>
        <a:lstStyle/>
        <a:p>
          <a:endParaRPr lang="fi-FI"/>
        </a:p>
      </dgm:t>
    </dgm:pt>
    <dgm:pt modelId="{6CFC814C-237D-4B6F-8B9D-AD454E125640}" type="sibTrans" cxnId="{04F2DF60-A2A1-4171-8AA3-A1BC54B72548}">
      <dgm:prSet/>
      <dgm:spPr/>
      <dgm:t>
        <a:bodyPr/>
        <a:lstStyle/>
        <a:p>
          <a:endParaRPr lang="fi-FI"/>
        </a:p>
      </dgm:t>
    </dgm:pt>
    <dgm:pt modelId="{2C9104DE-B9A6-44EB-8581-E17299D16C39}">
      <dgm:prSet phldrT="[Teksti]" custT="1"/>
      <dgm:spPr>
        <a:solidFill>
          <a:srgbClr val="509E2F"/>
        </a:solidFill>
      </dgm:spPr>
      <dgm:t>
        <a:bodyPr/>
        <a:lstStyle/>
        <a:p>
          <a:r>
            <a:rPr lang="fi-FI" sz="1600" dirty="0"/>
            <a:t>Nordic </a:t>
          </a:r>
          <a:r>
            <a:rPr lang="fi-FI" sz="1600" dirty="0" err="1"/>
            <a:t>cooperation</a:t>
          </a:r>
          <a:endParaRPr lang="fi-FI" sz="1600" dirty="0"/>
        </a:p>
      </dgm:t>
    </dgm:pt>
    <dgm:pt modelId="{395EF503-4F98-444F-95BB-9C2B0DABFB7B}" type="parTrans" cxnId="{6CDEC3E3-0BED-4822-BB94-AAD5522E60D6}">
      <dgm:prSet/>
      <dgm:spPr/>
      <dgm:t>
        <a:bodyPr/>
        <a:lstStyle/>
        <a:p>
          <a:endParaRPr lang="fi-FI"/>
        </a:p>
      </dgm:t>
    </dgm:pt>
    <dgm:pt modelId="{3935753B-E9EC-4B10-AAEB-96553791542C}" type="sibTrans" cxnId="{6CDEC3E3-0BED-4822-BB94-AAD5522E60D6}">
      <dgm:prSet/>
      <dgm:spPr/>
      <dgm:t>
        <a:bodyPr/>
        <a:lstStyle/>
        <a:p>
          <a:endParaRPr lang="fi-FI"/>
        </a:p>
      </dgm:t>
    </dgm:pt>
    <dgm:pt modelId="{54110C19-13FC-4154-9F72-5B0E01955A75}">
      <dgm:prSet phldrT="[Teksti]" custT="1"/>
      <dgm:spPr>
        <a:solidFill>
          <a:srgbClr val="509E2F"/>
        </a:solidFill>
      </dgm:spPr>
      <dgm:t>
        <a:bodyPr/>
        <a:lstStyle/>
        <a:p>
          <a:endParaRPr lang="fi-FI" sz="1600" dirty="0"/>
        </a:p>
      </dgm:t>
    </dgm:pt>
    <dgm:pt modelId="{C4A47018-22F8-47A8-9AAC-34D53821C22B}" type="parTrans" cxnId="{BB1DBDD3-BAE2-4542-9D8E-490D6B16278C}">
      <dgm:prSet/>
      <dgm:spPr/>
      <dgm:t>
        <a:bodyPr/>
        <a:lstStyle/>
        <a:p>
          <a:endParaRPr lang="fi-FI"/>
        </a:p>
      </dgm:t>
    </dgm:pt>
    <dgm:pt modelId="{1470A964-427E-43B2-9322-3F349ED0A899}" type="sibTrans" cxnId="{BB1DBDD3-BAE2-4542-9D8E-490D6B16278C}">
      <dgm:prSet/>
      <dgm:spPr/>
      <dgm:t>
        <a:bodyPr/>
        <a:lstStyle/>
        <a:p>
          <a:endParaRPr lang="fi-FI"/>
        </a:p>
      </dgm:t>
    </dgm:pt>
    <dgm:pt modelId="{A3016C40-EF58-4115-A759-6B88AE10C660}">
      <dgm:prSet phldrT="[Teksti]" custT="1"/>
      <dgm:spPr>
        <a:solidFill>
          <a:srgbClr val="509E2F"/>
        </a:solidFill>
      </dgm:spPr>
      <dgm:t>
        <a:bodyPr/>
        <a:lstStyle/>
        <a:p>
          <a:r>
            <a:rPr lang="fi-FI" sz="1600" dirty="0" err="1"/>
            <a:t>fire</a:t>
          </a:r>
          <a:endParaRPr lang="fi-FI" sz="1600" dirty="0"/>
        </a:p>
      </dgm:t>
    </dgm:pt>
    <dgm:pt modelId="{FF9C587D-958A-4127-B9E4-D522BAD10E5E}" type="parTrans" cxnId="{8F740997-5107-4DC9-9D23-33C17F29AF88}">
      <dgm:prSet/>
      <dgm:spPr/>
      <dgm:t>
        <a:bodyPr/>
        <a:lstStyle/>
        <a:p>
          <a:endParaRPr lang="fi-FI"/>
        </a:p>
      </dgm:t>
    </dgm:pt>
    <dgm:pt modelId="{66B1D6C8-2DAA-4911-AA4E-51857137608C}" type="sibTrans" cxnId="{8F740997-5107-4DC9-9D23-33C17F29AF88}">
      <dgm:prSet/>
      <dgm:spPr/>
      <dgm:t>
        <a:bodyPr/>
        <a:lstStyle/>
        <a:p>
          <a:endParaRPr lang="fi-FI"/>
        </a:p>
      </dgm:t>
    </dgm:pt>
    <dgm:pt modelId="{69DB732D-FFBF-4753-ABE1-41F7B2B06EB3}">
      <dgm:prSet phldrT="[Teksti]" custT="1"/>
      <dgm:spPr>
        <a:solidFill>
          <a:srgbClr val="509E2F"/>
        </a:solidFill>
      </dgm:spPr>
      <dgm:t>
        <a:bodyPr/>
        <a:lstStyle/>
        <a:p>
          <a:r>
            <a:rPr lang="fi-FI" sz="1600" dirty="0" err="1"/>
            <a:t>energy</a:t>
          </a:r>
          <a:r>
            <a:rPr lang="fi-FI" sz="1600" dirty="0"/>
            <a:t> </a:t>
          </a:r>
          <a:r>
            <a:rPr lang="fi-FI" sz="1600" dirty="0" err="1"/>
            <a:t>efficiency</a:t>
          </a:r>
          <a:endParaRPr lang="fi-FI" sz="1600" dirty="0"/>
        </a:p>
      </dgm:t>
    </dgm:pt>
    <dgm:pt modelId="{043992FB-996D-4081-B7C5-6DA2C81A14B7}" type="parTrans" cxnId="{C41F1EAE-831F-4A85-ADA2-C1B7B71AFBE7}">
      <dgm:prSet/>
      <dgm:spPr/>
      <dgm:t>
        <a:bodyPr/>
        <a:lstStyle/>
        <a:p>
          <a:endParaRPr lang="fi-FI"/>
        </a:p>
      </dgm:t>
    </dgm:pt>
    <dgm:pt modelId="{2F6990B3-51E7-45AA-8499-13EDBA8834B5}" type="sibTrans" cxnId="{C41F1EAE-831F-4A85-ADA2-C1B7B71AFBE7}">
      <dgm:prSet/>
      <dgm:spPr/>
      <dgm:t>
        <a:bodyPr/>
        <a:lstStyle/>
        <a:p>
          <a:endParaRPr lang="fi-FI"/>
        </a:p>
      </dgm:t>
    </dgm:pt>
    <dgm:pt modelId="{B1AFF833-2CA0-466B-8AF5-2C27169F0485}">
      <dgm:prSet custT="1"/>
      <dgm:spPr>
        <a:solidFill>
          <a:srgbClr val="509E2F"/>
        </a:solidFill>
      </dgm:spPr>
      <dgm:t>
        <a:bodyPr/>
        <a:lstStyle/>
        <a:p>
          <a:endParaRPr lang="fi-FI" sz="1600" dirty="0"/>
        </a:p>
      </dgm:t>
    </dgm:pt>
    <dgm:pt modelId="{D6D7E09E-DF68-4F29-AA9C-2A2BB229F3D8}" type="parTrans" cxnId="{7726E5E6-9410-4397-98D9-9D9295F7E531}">
      <dgm:prSet/>
      <dgm:spPr/>
      <dgm:t>
        <a:bodyPr/>
        <a:lstStyle/>
        <a:p>
          <a:endParaRPr lang="fi-FI"/>
        </a:p>
      </dgm:t>
    </dgm:pt>
    <dgm:pt modelId="{0A1FE48D-900B-4526-8862-F9CA9F1E07BF}" type="sibTrans" cxnId="{7726E5E6-9410-4397-98D9-9D9295F7E531}">
      <dgm:prSet/>
      <dgm:spPr/>
      <dgm:t>
        <a:bodyPr/>
        <a:lstStyle/>
        <a:p>
          <a:endParaRPr lang="fi-FI"/>
        </a:p>
      </dgm:t>
    </dgm:pt>
    <dgm:pt modelId="{3E343FEA-CE9F-42A5-BBEC-7B05C93AFE2C}">
      <dgm:prSet phldrT="[Teksti]" custT="1"/>
      <dgm:spPr>
        <a:solidFill>
          <a:srgbClr val="509E2F"/>
        </a:solidFill>
      </dgm:spPr>
      <dgm:t>
        <a:bodyPr/>
        <a:lstStyle/>
        <a:p>
          <a:r>
            <a:rPr lang="fi-FI" sz="1600" dirty="0"/>
            <a:t>European </a:t>
          </a:r>
          <a:r>
            <a:rPr lang="fi-FI" sz="1600" dirty="0" err="1"/>
            <a:t>cooperation</a:t>
          </a:r>
          <a:r>
            <a:rPr lang="fi-FI" sz="1600" dirty="0"/>
            <a:t> CEI-Bois</a:t>
          </a:r>
        </a:p>
      </dgm:t>
    </dgm:pt>
    <dgm:pt modelId="{D16EBB8E-2C54-4B1C-A18F-59227713AF97}" type="parTrans" cxnId="{7610E800-AD74-4F92-9E02-919E1B941E09}">
      <dgm:prSet/>
      <dgm:spPr/>
      <dgm:t>
        <a:bodyPr/>
        <a:lstStyle/>
        <a:p>
          <a:endParaRPr lang="fi-FI"/>
        </a:p>
      </dgm:t>
    </dgm:pt>
    <dgm:pt modelId="{6C973594-1513-4A62-A41C-0AAF2DDE218B}" type="sibTrans" cxnId="{7610E800-AD74-4F92-9E02-919E1B941E09}">
      <dgm:prSet/>
      <dgm:spPr/>
      <dgm:t>
        <a:bodyPr/>
        <a:lstStyle/>
        <a:p>
          <a:endParaRPr lang="fi-FI"/>
        </a:p>
      </dgm:t>
    </dgm:pt>
    <dgm:pt modelId="{C55F2606-97B9-4A30-B994-5D059E61F6B4}">
      <dgm:prSet custT="1"/>
      <dgm:spPr>
        <a:solidFill>
          <a:srgbClr val="509E2F"/>
        </a:solidFill>
      </dgm:spPr>
      <dgm:t>
        <a:bodyPr/>
        <a:lstStyle/>
        <a:p>
          <a:r>
            <a:rPr lang="fi-FI" sz="1600" dirty="0" err="1"/>
            <a:t>Balance</a:t>
          </a:r>
          <a:r>
            <a:rPr lang="fi-FI" sz="1600" dirty="0"/>
            <a:t> of </a:t>
          </a:r>
          <a:r>
            <a:rPr lang="fi-FI" sz="1600" dirty="0" err="1"/>
            <a:t>the</a:t>
          </a:r>
          <a:r>
            <a:rPr lang="fi-FI" sz="1600" dirty="0"/>
            <a:t> </a:t>
          </a:r>
          <a:r>
            <a:rPr lang="fi-FI" sz="1600" dirty="0" err="1"/>
            <a:t>demand</a:t>
          </a:r>
          <a:r>
            <a:rPr lang="fi-FI" sz="1600" dirty="0"/>
            <a:t> and </a:t>
          </a:r>
          <a:r>
            <a:rPr lang="fi-FI" sz="1600" dirty="0" err="1"/>
            <a:t>supply</a:t>
          </a:r>
          <a:endParaRPr lang="fi-FI" sz="1600" dirty="0"/>
        </a:p>
      </dgm:t>
    </dgm:pt>
    <dgm:pt modelId="{A64831A2-E264-4D2F-94C0-FEE4E435C341}" type="parTrans" cxnId="{78A7936D-5D17-46AB-B98C-E2FCE8DCC916}">
      <dgm:prSet/>
      <dgm:spPr/>
      <dgm:t>
        <a:bodyPr/>
        <a:lstStyle/>
        <a:p>
          <a:endParaRPr lang="fi-FI"/>
        </a:p>
      </dgm:t>
    </dgm:pt>
    <dgm:pt modelId="{3E91A939-463E-46B5-BB46-7A01F6116A5E}" type="sibTrans" cxnId="{78A7936D-5D17-46AB-B98C-E2FCE8DCC916}">
      <dgm:prSet/>
      <dgm:spPr/>
      <dgm:t>
        <a:bodyPr/>
        <a:lstStyle/>
        <a:p>
          <a:endParaRPr lang="fi-FI"/>
        </a:p>
      </dgm:t>
    </dgm:pt>
    <dgm:pt modelId="{FC7BD92E-BFAE-4324-84B8-AF02D8024A6F}">
      <dgm:prSet custT="1"/>
      <dgm:spPr>
        <a:solidFill>
          <a:srgbClr val="509E2F"/>
        </a:solidFill>
      </dgm:spPr>
      <dgm:t>
        <a:bodyPr/>
        <a:lstStyle/>
        <a:p>
          <a:r>
            <a:rPr lang="fi-FI" sz="1600" dirty="0"/>
            <a:t>Program </a:t>
          </a:r>
          <a:r>
            <a:rPr lang="fi-FI" sz="1600" dirty="0" err="1"/>
            <a:t>coordination</a:t>
          </a:r>
          <a:endParaRPr lang="fi-FI" sz="1600" dirty="0"/>
        </a:p>
      </dgm:t>
    </dgm:pt>
    <dgm:pt modelId="{BD780B4D-58F0-4C58-9F5C-215D0A9FAC0A}" type="parTrans" cxnId="{56FDCC5A-72D7-42E8-8F16-28E9D1BCD991}">
      <dgm:prSet/>
      <dgm:spPr/>
      <dgm:t>
        <a:bodyPr/>
        <a:lstStyle/>
        <a:p>
          <a:endParaRPr lang="fi-FI"/>
        </a:p>
      </dgm:t>
    </dgm:pt>
    <dgm:pt modelId="{B5EBD465-1131-4879-8B6B-50FAF54DD6CF}" type="sibTrans" cxnId="{56FDCC5A-72D7-42E8-8F16-28E9D1BCD991}">
      <dgm:prSet/>
      <dgm:spPr/>
      <dgm:t>
        <a:bodyPr/>
        <a:lstStyle/>
        <a:p>
          <a:endParaRPr lang="fi-FI"/>
        </a:p>
      </dgm:t>
    </dgm:pt>
    <dgm:pt modelId="{0ABEFD77-483A-4DF9-9A8C-2A55D9B12CD5}">
      <dgm:prSet custT="1"/>
      <dgm:spPr>
        <a:solidFill>
          <a:srgbClr val="509E2F"/>
        </a:solidFill>
      </dgm:spPr>
      <dgm:t>
        <a:bodyPr/>
        <a:lstStyle/>
        <a:p>
          <a:r>
            <a:rPr lang="fi-FI" sz="1600" dirty="0"/>
            <a:t>Content of </a:t>
          </a:r>
          <a:r>
            <a:rPr lang="fi-FI" sz="1600" dirty="0" err="1"/>
            <a:t>education</a:t>
          </a:r>
          <a:endParaRPr lang="fi-FI" sz="1600" dirty="0"/>
        </a:p>
      </dgm:t>
    </dgm:pt>
    <dgm:pt modelId="{BE765F87-2AF0-4BBA-B207-2FBEFF6AAD05}" type="parTrans" cxnId="{4062B7B3-84D2-4022-8103-B4886E32C081}">
      <dgm:prSet/>
      <dgm:spPr/>
      <dgm:t>
        <a:bodyPr/>
        <a:lstStyle/>
        <a:p>
          <a:endParaRPr lang="fi-FI"/>
        </a:p>
      </dgm:t>
    </dgm:pt>
    <dgm:pt modelId="{4F4F11BB-2AA2-4177-AF62-B2B01B09EC71}" type="sibTrans" cxnId="{4062B7B3-84D2-4022-8103-B4886E32C081}">
      <dgm:prSet/>
      <dgm:spPr/>
      <dgm:t>
        <a:bodyPr/>
        <a:lstStyle/>
        <a:p>
          <a:endParaRPr lang="fi-FI"/>
        </a:p>
      </dgm:t>
    </dgm:pt>
    <dgm:pt modelId="{70358465-E20E-42F0-A925-D795521B9253}">
      <dgm:prSet phldrT="[Teksti]" custT="1"/>
      <dgm:spPr>
        <a:solidFill>
          <a:srgbClr val="509E2F"/>
        </a:solidFill>
      </dgm:spPr>
      <dgm:t>
        <a:bodyPr/>
        <a:lstStyle/>
        <a:p>
          <a:r>
            <a:rPr lang="fi-FI" sz="1600" dirty="0"/>
            <a:t>LCA, </a:t>
          </a:r>
          <a:r>
            <a:rPr lang="fi-FI" sz="1600" dirty="0" err="1"/>
            <a:t>footprint</a:t>
          </a:r>
          <a:endParaRPr lang="fi-FI" sz="1600" dirty="0"/>
        </a:p>
      </dgm:t>
    </dgm:pt>
    <dgm:pt modelId="{043B2E53-FAB3-4960-82A7-DA2C2C1485B5}" type="parTrans" cxnId="{0F065A20-132B-4E1E-9B81-B395BA25A7DD}">
      <dgm:prSet/>
      <dgm:spPr/>
      <dgm:t>
        <a:bodyPr/>
        <a:lstStyle/>
        <a:p>
          <a:endParaRPr lang="fi-FI"/>
        </a:p>
      </dgm:t>
    </dgm:pt>
    <dgm:pt modelId="{46482F03-36D6-49D1-85DB-A8396C746DB3}" type="sibTrans" cxnId="{0F065A20-132B-4E1E-9B81-B395BA25A7DD}">
      <dgm:prSet/>
      <dgm:spPr/>
      <dgm:t>
        <a:bodyPr/>
        <a:lstStyle/>
        <a:p>
          <a:endParaRPr lang="fi-FI"/>
        </a:p>
      </dgm:t>
    </dgm:pt>
    <dgm:pt modelId="{5D61A850-5A5F-48FA-B41A-EE340A898D77}">
      <dgm:prSet custT="1"/>
      <dgm:spPr>
        <a:solidFill>
          <a:srgbClr val="509E2F"/>
        </a:solidFill>
      </dgm:spPr>
      <dgm:t>
        <a:bodyPr/>
        <a:lstStyle/>
        <a:p>
          <a:r>
            <a:rPr lang="fi-FI" sz="1500" dirty="0"/>
            <a:t>Resource </a:t>
          </a:r>
          <a:r>
            <a:rPr lang="fi-FI" sz="1500" dirty="0" err="1"/>
            <a:t>efficiency</a:t>
          </a:r>
          <a:endParaRPr lang="fi-FI" sz="1500" dirty="0"/>
        </a:p>
      </dgm:t>
    </dgm:pt>
    <dgm:pt modelId="{C6568C5C-3D80-4092-9817-686F61B67A4B}" type="parTrans" cxnId="{24D6FCF2-2F7B-4DCF-9289-B61FF8FBDF96}">
      <dgm:prSet/>
      <dgm:spPr/>
      <dgm:t>
        <a:bodyPr/>
        <a:lstStyle/>
        <a:p>
          <a:endParaRPr lang="fi-FI"/>
        </a:p>
      </dgm:t>
    </dgm:pt>
    <dgm:pt modelId="{9D48CF96-9C0A-4BCF-947B-32C434B4BC60}" type="sibTrans" cxnId="{24D6FCF2-2F7B-4DCF-9289-B61FF8FBDF96}">
      <dgm:prSet/>
      <dgm:spPr/>
      <dgm:t>
        <a:bodyPr/>
        <a:lstStyle/>
        <a:p>
          <a:endParaRPr lang="fi-FI"/>
        </a:p>
      </dgm:t>
    </dgm:pt>
    <dgm:pt modelId="{D45C92AF-F20A-4D2D-83F4-0655AB45ABC4}">
      <dgm:prSet custT="1"/>
      <dgm:spPr>
        <a:solidFill>
          <a:srgbClr val="509E2F"/>
        </a:solidFill>
      </dgm:spPr>
      <dgm:t>
        <a:bodyPr/>
        <a:lstStyle/>
        <a:p>
          <a:r>
            <a:rPr lang="fi-FI" sz="1500" dirty="0"/>
            <a:t>Environment</a:t>
          </a:r>
        </a:p>
      </dgm:t>
    </dgm:pt>
    <dgm:pt modelId="{C27A3371-14CC-425D-B2FA-2389940DDF0B}" type="parTrans" cxnId="{9799BA4C-9AC6-4F43-AF95-268BC76D8F1D}">
      <dgm:prSet/>
      <dgm:spPr/>
      <dgm:t>
        <a:bodyPr/>
        <a:lstStyle/>
        <a:p>
          <a:endParaRPr lang="fi-FI"/>
        </a:p>
      </dgm:t>
    </dgm:pt>
    <dgm:pt modelId="{E12414F3-2E38-4456-BA09-42F301BB9680}" type="sibTrans" cxnId="{9799BA4C-9AC6-4F43-AF95-268BC76D8F1D}">
      <dgm:prSet/>
      <dgm:spPr/>
      <dgm:t>
        <a:bodyPr/>
        <a:lstStyle/>
        <a:p>
          <a:endParaRPr lang="fi-FI"/>
        </a:p>
      </dgm:t>
    </dgm:pt>
    <dgm:pt modelId="{9DA1F852-D730-4297-BC04-A6A1F2912199}">
      <dgm:prSet custT="1"/>
      <dgm:spPr>
        <a:solidFill>
          <a:srgbClr val="509E2F"/>
        </a:solidFill>
      </dgm:spPr>
      <dgm:t>
        <a:bodyPr/>
        <a:lstStyle/>
        <a:p>
          <a:r>
            <a:rPr lang="fi-FI" sz="1500" dirty="0" err="1"/>
            <a:t>Material</a:t>
          </a:r>
          <a:r>
            <a:rPr lang="fi-FI" sz="1500" dirty="0"/>
            <a:t> </a:t>
          </a:r>
          <a:r>
            <a:rPr lang="fi-FI" sz="1500" dirty="0" err="1"/>
            <a:t>development</a:t>
          </a:r>
          <a:endParaRPr lang="fi-FI" sz="1500" dirty="0"/>
        </a:p>
      </dgm:t>
    </dgm:pt>
    <dgm:pt modelId="{50E2E04E-627E-432C-B619-F38A576E31AA}" type="parTrans" cxnId="{1176AE3E-1A75-476E-BA25-AF95AB6D3459}">
      <dgm:prSet/>
      <dgm:spPr/>
      <dgm:t>
        <a:bodyPr/>
        <a:lstStyle/>
        <a:p>
          <a:endParaRPr lang="fi-FI"/>
        </a:p>
      </dgm:t>
    </dgm:pt>
    <dgm:pt modelId="{2A8F66D2-04F1-431C-9EBE-59C997629ED9}" type="sibTrans" cxnId="{1176AE3E-1A75-476E-BA25-AF95AB6D3459}">
      <dgm:prSet/>
      <dgm:spPr/>
      <dgm:t>
        <a:bodyPr/>
        <a:lstStyle/>
        <a:p>
          <a:endParaRPr lang="fi-FI"/>
        </a:p>
      </dgm:t>
    </dgm:pt>
    <dgm:pt modelId="{3D7A4AC8-BE92-4A38-A7CB-3FCE897CF030}">
      <dgm:prSet custT="1"/>
      <dgm:spPr>
        <a:solidFill>
          <a:srgbClr val="509E2F"/>
        </a:solidFill>
      </dgm:spPr>
      <dgm:t>
        <a:bodyPr/>
        <a:lstStyle/>
        <a:p>
          <a:r>
            <a:rPr lang="fi-FI" sz="1500" dirty="0" err="1"/>
            <a:t>End-use</a:t>
          </a:r>
          <a:endParaRPr lang="fi-FI" sz="1500" dirty="0"/>
        </a:p>
      </dgm:t>
    </dgm:pt>
    <dgm:pt modelId="{553BE814-FB64-440B-B75C-E3AAAAEE1896}" type="parTrans" cxnId="{8BCCB4B1-BA86-464F-AB2F-8148B2D5CB0C}">
      <dgm:prSet/>
      <dgm:spPr/>
      <dgm:t>
        <a:bodyPr/>
        <a:lstStyle/>
        <a:p>
          <a:endParaRPr lang="fi-FI"/>
        </a:p>
      </dgm:t>
    </dgm:pt>
    <dgm:pt modelId="{58621828-947C-47B1-BBF4-8510E2586004}" type="sibTrans" cxnId="{8BCCB4B1-BA86-464F-AB2F-8148B2D5CB0C}">
      <dgm:prSet/>
      <dgm:spPr/>
      <dgm:t>
        <a:bodyPr/>
        <a:lstStyle/>
        <a:p>
          <a:endParaRPr lang="fi-FI"/>
        </a:p>
      </dgm:t>
    </dgm:pt>
    <dgm:pt modelId="{EF8FD297-FA99-469A-A847-CC76DCDA535E}">
      <dgm:prSet phldrT="[Teksti]" custT="1"/>
      <dgm:spPr>
        <a:solidFill>
          <a:srgbClr val="509E2F"/>
        </a:solidFill>
      </dgm:spPr>
      <dgm:t>
        <a:bodyPr/>
        <a:lstStyle/>
        <a:p>
          <a:r>
            <a:rPr lang="fi-FI" sz="1600" dirty="0" err="1"/>
            <a:t>Continuous</a:t>
          </a:r>
          <a:r>
            <a:rPr lang="fi-FI" sz="1600" dirty="0"/>
            <a:t> </a:t>
          </a:r>
          <a:r>
            <a:rPr lang="fi-FI" sz="1600" dirty="0" err="1"/>
            <a:t>collapse</a:t>
          </a:r>
          <a:endParaRPr lang="fi-FI" sz="1600" dirty="0"/>
        </a:p>
      </dgm:t>
    </dgm:pt>
    <dgm:pt modelId="{82D60240-C9E5-4EEF-AB29-E6867EB94762}" type="parTrans" cxnId="{ECF847A1-4E11-4645-85A9-068A1ED7EC04}">
      <dgm:prSet/>
      <dgm:spPr/>
      <dgm:t>
        <a:bodyPr/>
        <a:lstStyle/>
        <a:p>
          <a:endParaRPr lang="fi-FI"/>
        </a:p>
      </dgm:t>
    </dgm:pt>
    <dgm:pt modelId="{2E7D632D-FBEF-4952-BFB3-44B82F429436}" type="sibTrans" cxnId="{ECF847A1-4E11-4645-85A9-068A1ED7EC04}">
      <dgm:prSet/>
      <dgm:spPr/>
      <dgm:t>
        <a:bodyPr/>
        <a:lstStyle/>
        <a:p>
          <a:endParaRPr lang="fi-FI"/>
        </a:p>
      </dgm:t>
    </dgm:pt>
    <dgm:pt modelId="{31450843-EEE1-41B0-98C9-B16FBFF50CA0}">
      <dgm:prSet phldrT="[Teksti]" custT="1"/>
      <dgm:spPr>
        <a:solidFill>
          <a:srgbClr val="509E2F"/>
        </a:solidFill>
      </dgm:spPr>
      <dgm:t>
        <a:bodyPr/>
        <a:lstStyle/>
        <a:p>
          <a:r>
            <a:rPr lang="fi-FI" sz="1600" dirty="0" err="1"/>
            <a:t>Standardization</a:t>
          </a:r>
          <a:endParaRPr lang="fi-FI" sz="1600" dirty="0"/>
        </a:p>
      </dgm:t>
    </dgm:pt>
    <dgm:pt modelId="{3375054E-91AC-486F-B237-FA06E71DD9A1}" type="parTrans" cxnId="{17A8F355-7AAA-46F1-BEFB-693A9D8EB44D}">
      <dgm:prSet/>
      <dgm:spPr/>
      <dgm:t>
        <a:bodyPr/>
        <a:lstStyle/>
        <a:p>
          <a:endParaRPr lang="fi-FI"/>
        </a:p>
      </dgm:t>
    </dgm:pt>
    <dgm:pt modelId="{EA5ACC50-8220-4256-B442-593849AE300E}" type="sibTrans" cxnId="{17A8F355-7AAA-46F1-BEFB-693A9D8EB44D}">
      <dgm:prSet/>
      <dgm:spPr/>
      <dgm:t>
        <a:bodyPr/>
        <a:lstStyle/>
        <a:p>
          <a:endParaRPr lang="fi-FI"/>
        </a:p>
      </dgm:t>
    </dgm:pt>
    <dgm:pt modelId="{B1AEB844-9E4C-4686-9318-89B464F3F524}" type="pres">
      <dgm:prSet presAssocID="{28BFA1B7-6E5F-4722-B66F-7DC0FFE90EA9}" presName="linearFlow" presStyleCnt="0">
        <dgm:presLayoutVars>
          <dgm:dir/>
          <dgm:animLvl val="lvl"/>
          <dgm:resizeHandles/>
        </dgm:presLayoutVars>
      </dgm:prSet>
      <dgm:spPr/>
    </dgm:pt>
    <dgm:pt modelId="{7B5BBB23-5061-44F5-92F9-F4FB8CC83E38}" type="pres">
      <dgm:prSet presAssocID="{6C91CF71-642C-431C-B835-6964420EB235}" presName="compositeNode" presStyleCnt="0">
        <dgm:presLayoutVars>
          <dgm:bulletEnabled val="1"/>
        </dgm:presLayoutVars>
      </dgm:prSet>
      <dgm:spPr/>
    </dgm:pt>
    <dgm:pt modelId="{1D207C55-5E40-474D-8C78-9E123E91D1AD}" type="pres">
      <dgm:prSet presAssocID="{6C91CF71-642C-431C-B835-6964420EB235}" presName="image" presStyleLbl="fgImgPlace1" presStyleIdx="0" presStyleCnt="4" custLinFactNeighborX="-302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rgbClr val="A8AAAC"/>
          </a:solidFill>
        </a:ln>
      </dgm:spPr>
    </dgm:pt>
    <dgm:pt modelId="{774BD4F7-2952-423E-81CE-D114780D38C2}" type="pres">
      <dgm:prSet presAssocID="{6C91CF71-642C-431C-B835-6964420EB235}" presName="childNode" presStyleLbl="node1" presStyleIdx="0" presStyleCnt="4" custScaleX="117766" custLinFactNeighborX="10127">
        <dgm:presLayoutVars>
          <dgm:bulletEnabled val="1"/>
        </dgm:presLayoutVars>
      </dgm:prSet>
      <dgm:spPr/>
    </dgm:pt>
    <dgm:pt modelId="{3AF0C8D6-6CDA-4EDF-9B41-9B7AD621F1C1}" type="pres">
      <dgm:prSet presAssocID="{6C91CF71-642C-431C-B835-6964420EB235}" presName="parentNode" presStyleLbl="revTx" presStyleIdx="0" presStyleCnt="4">
        <dgm:presLayoutVars>
          <dgm:chMax val="0"/>
          <dgm:bulletEnabled val="1"/>
        </dgm:presLayoutVars>
      </dgm:prSet>
      <dgm:spPr/>
    </dgm:pt>
    <dgm:pt modelId="{75E6762F-57E0-4A95-AB78-33D5D3F80EF0}" type="pres">
      <dgm:prSet presAssocID="{651149F6-78B4-4779-BC22-7F60A3196EE1}" presName="sibTrans" presStyleCnt="0"/>
      <dgm:spPr/>
    </dgm:pt>
    <dgm:pt modelId="{8ED9ADA3-78BB-46F6-81F6-0E837712DBE2}" type="pres">
      <dgm:prSet presAssocID="{AAF390DC-784B-4CBF-8A4F-5CABEB6DE19F}" presName="compositeNode" presStyleCnt="0">
        <dgm:presLayoutVars>
          <dgm:bulletEnabled val="1"/>
        </dgm:presLayoutVars>
      </dgm:prSet>
      <dgm:spPr/>
    </dgm:pt>
    <dgm:pt modelId="{256816F8-8CAC-458E-92C0-3FD62FEB46D3}" type="pres">
      <dgm:prSet presAssocID="{AAF390DC-784B-4CBF-8A4F-5CABEB6DE19F}" presName="image" presStyleLbl="fgImgPlace1" presStyleIdx="1" presStyleCnt="4" custLinFactNeighborX="-8045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rgbClr val="A8AAAC"/>
          </a:solidFill>
        </a:ln>
      </dgm:spPr>
    </dgm:pt>
    <dgm:pt modelId="{E734DAE2-8538-4A38-BBBC-9931FD6C87BC}" type="pres">
      <dgm:prSet presAssocID="{AAF390DC-784B-4CBF-8A4F-5CABEB6DE19F}" presName="childNode" presStyleLbl="node1" presStyleIdx="1" presStyleCnt="4" custScaleX="128080" custLinFactNeighborX="10309" custLinFactNeighborY="954">
        <dgm:presLayoutVars>
          <dgm:bulletEnabled val="1"/>
        </dgm:presLayoutVars>
      </dgm:prSet>
      <dgm:spPr/>
    </dgm:pt>
    <dgm:pt modelId="{ABC98C3A-8B85-40DD-B574-05F003298128}" type="pres">
      <dgm:prSet presAssocID="{AAF390DC-784B-4CBF-8A4F-5CABEB6DE19F}" presName="parentNode" presStyleLbl="revTx" presStyleIdx="1" presStyleCnt="4" custLinFactNeighborX="-17409">
        <dgm:presLayoutVars>
          <dgm:chMax val="0"/>
          <dgm:bulletEnabled val="1"/>
        </dgm:presLayoutVars>
      </dgm:prSet>
      <dgm:spPr/>
    </dgm:pt>
    <dgm:pt modelId="{A1CCD527-1B50-4DDC-A161-BA17DB87ECFC}" type="pres">
      <dgm:prSet presAssocID="{7AE75B1B-5516-47ED-A09C-A144C11EFA98}" presName="sibTrans" presStyleCnt="0"/>
      <dgm:spPr/>
    </dgm:pt>
    <dgm:pt modelId="{3ACE1204-EC01-48F8-BFB3-1662EDDFAEFE}" type="pres">
      <dgm:prSet presAssocID="{2C3C3998-E33A-4AA1-A061-DCA27ECCA1C9}" presName="compositeNode" presStyleCnt="0">
        <dgm:presLayoutVars>
          <dgm:bulletEnabled val="1"/>
        </dgm:presLayoutVars>
      </dgm:prSet>
      <dgm:spPr/>
    </dgm:pt>
    <dgm:pt modelId="{CC03E335-0784-4365-81A9-A7E860E14C25}" type="pres">
      <dgm:prSet presAssocID="{2C3C3998-E33A-4AA1-A061-DCA27ECCA1C9}" presName="image" presStyleLbl="fgImgPlace1" presStyleIdx="2" presStyleCnt="4" custLinFactNeighborX="-974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rgbClr val="A8AAAC"/>
          </a:solidFill>
        </a:ln>
      </dgm:spPr>
    </dgm:pt>
    <dgm:pt modelId="{FF5D09B0-FDEA-4949-81A7-BC2486355632}" type="pres">
      <dgm:prSet presAssocID="{2C3C3998-E33A-4AA1-A061-DCA27ECCA1C9}" presName="childNode" presStyleLbl="node1" presStyleIdx="2" presStyleCnt="4" custScaleX="117798" custLinFactNeighborX="4976">
        <dgm:presLayoutVars>
          <dgm:bulletEnabled val="1"/>
        </dgm:presLayoutVars>
      </dgm:prSet>
      <dgm:spPr/>
    </dgm:pt>
    <dgm:pt modelId="{E73BEEAB-ECD9-4918-BFD2-B45D0E634EDD}" type="pres">
      <dgm:prSet presAssocID="{2C3C3998-E33A-4AA1-A061-DCA27ECCA1C9}" presName="parentNode" presStyleLbl="revTx" presStyleIdx="2" presStyleCnt="4" custLinFactNeighborX="-14824">
        <dgm:presLayoutVars>
          <dgm:chMax val="0"/>
          <dgm:bulletEnabled val="1"/>
        </dgm:presLayoutVars>
      </dgm:prSet>
      <dgm:spPr/>
    </dgm:pt>
    <dgm:pt modelId="{F57B16AC-F7E8-4721-8A71-DD63E514C96D}" type="pres">
      <dgm:prSet presAssocID="{127AB5A9-0941-4976-8C7E-560CCB66ED0D}" presName="sibTrans" presStyleCnt="0"/>
      <dgm:spPr/>
    </dgm:pt>
    <dgm:pt modelId="{3DF651D4-E5B0-4BC8-910E-0FE05D2C6CBB}" type="pres">
      <dgm:prSet presAssocID="{24B457D7-ECD7-49CE-95FE-7D45CDCE3585}" presName="compositeNode" presStyleCnt="0">
        <dgm:presLayoutVars>
          <dgm:bulletEnabled val="1"/>
        </dgm:presLayoutVars>
      </dgm:prSet>
      <dgm:spPr/>
    </dgm:pt>
    <dgm:pt modelId="{D0B52B90-02D3-409A-91F3-5C7FF0FD99AB}" type="pres">
      <dgm:prSet presAssocID="{24B457D7-ECD7-49CE-95FE-7D45CDCE3585}" presName="image" presStyleLbl="fgImgPlace1" presStyleIdx="3" presStyleCnt="4" custLinFactNeighborX="-3364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rgbClr val="A8AAAC"/>
          </a:solidFill>
        </a:ln>
      </dgm:spPr>
    </dgm:pt>
    <dgm:pt modelId="{859A9B64-A5A1-4218-AC58-25A2C0B2FC02}" type="pres">
      <dgm:prSet presAssocID="{24B457D7-ECD7-49CE-95FE-7D45CDCE3585}" presName="childNode" presStyleLbl="node1" presStyleIdx="3" presStyleCnt="4" custScaleX="121245" custLinFactNeighborX="-207">
        <dgm:presLayoutVars>
          <dgm:bulletEnabled val="1"/>
        </dgm:presLayoutVars>
      </dgm:prSet>
      <dgm:spPr/>
    </dgm:pt>
    <dgm:pt modelId="{09B238AF-ED37-43AD-B8FB-326650C347FE}" type="pres">
      <dgm:prSet presAssocID="{24B457D7-ECD7-49CE-95FE-7D45CDCE3585}" presName="parentNode" presStyleLbl="revTx" presStyleIdx="3" presStyleCnt="4" custLinFactNeighborX="-64808" custLinFactNeighborY="-22">
        <dgm:presLayoutVars>
          <dgm:chMax val="0"/>
          <dgm:bulletEnabled val="1"/>
        </dgm:presLayoutVars>
      </dgm:prSet>
      <dgm:spPr/>
    </dgm:pt>
  </dgm:ptLst>
  <dgm:cxnLst>
    <dgm:cxn modelId="{9DA3CB00-8C12-4275-B54F-EC9F9569F0B0}" srcId="{6C91CF71-642C-431C-B835-6964420EB235}" destId="{B52E76D0-B16C-41AC-8EDC-81F377CA2790}" srcOrd="1" destOrd="0" parTransId="{5350C794-59C1-428F-9D1B-DE728C9D0FC0}" sibTransId="{A2729E32-384F-4CA8-B875-24BB4F851499}"/>
    <dgm:cxn modelId="{7610E800-AD74-4F92-9E02-919E1B941E09}" srcId="{AAF390DC-784B-4CBF-8A4F-5CABEB6DE19F}" destId="{3E343FEA-CE9F-42A5-BBEC-7B05C93AFE2C}" srcOrd="2" destOrd="0" parTransId="{D16EBB8E-2C54-4B1C-A18F-59227713AF97}" sibTransId="{6C973594-1513-4A62-A41C-0AAF2DDE218B}"/>
    <dgm:cxn modelId="{A2A84802-50E4-46F8-BA38-F161C4C11E2D}" srcId="{28BFA1B7-6E5F-4722-B66F-7DC0FFE90EA9}" destId="{AAF390DC-784B-4CBF-8A4F-5CABEB6DE19F}" srcOrd="1" destOrd="0" parTransId="{BF2758C1-0561-497A-BE78-3ABDA344A919}" sibTransId="{7AE75B1B-5516-47ED-A09C-A144C11EFA98}"/>
    <dgm:cxn modelId="{733B350C-96CE-4D29-8C70-75B5F28A9F1F}" type="presOf" srcId="{28B6D664-E489-44E6-8F3B-C344B708D92D}" destId="{774BD4F7-2952-423E-81CE-D114780D38C2}" srcOrd="0" destOrd="0" presId="urn:microsoft.com/office/officeart/2005/8/layout/hList2"/>
    <dgm:cxn modelId="{BEFA3A20-17D7-4FC7-925A-8B625BDF8C87}" type="presOf" srcId="{31450843-EEE1-41B0-98C9-B16FBFF50CA0}" destId="{E734DAE2-8538-4A38-BBBC-9931FD6C87BC}" srcOrd="0" destOrd="0" presId="urn:microsoft.com/office/officeart/2005/8/layout/hList2"/>
    <dgm:cxn modelId="{0F065A20-132B-4E1E-9B81-B395BA25A7DD}" srcId="{B52E76D0-B16C-41AC-8EDC-81F377CA2790}" destId="{70358465-E20E-42F0-A925-D795521B9253}" srcOrd="2" destOrd="0" parTransId="{043B2E53-FAB3-4960-82A7-DA2C2C1485B5}" sibTransId="{46482F03-36D6-49D1-85DB-A8396C746DB3}"/>
    <dgm:cxn modelId="{B067E721-43D3-4194-A65D-52F503D14A7E}" type="presOf" srcId="{9DA1F852-D730-4297-BC04-A6A1F2912199}" destId="{859A9B64-A5A1-4218-AC58-25A2C0B2FC02}" srcOrd="0" destOrd="3" presId="urn:microsoft.com/office/officeart/2005/8/layout/hList2"/>
    <dgm:cxn modelId="{F6CEE923-D379-480A-B4D0-6BCE77E0B37A}" type="presOf" srcId="{2C9104DE-B9A6-44EB-8581-E17299D16C39}" destId="{E734DAE2-8538-4A38-BBBC-9931FD6C87BC}" srcOrd="0" destOrd="1" presId="urn:microsoft.com/office/officeart/2005/8/layout/hList2"/>
    <dgm:cxn modelId="{DBAACB30-194F-4610-B115-5FC2AB09AEBB}" type="presOf" srcId="{AAF390DC-784B-4CBF-8A4F-5CABEB6DE19F}" destId="{ABC98C3A-8B85-40DD-B574-05F003298128}" srcOrd="0" destOrd="0" presId="urn:microsoft.com/office/officeart/2005/8/layout/hList2"/>
    <dgm:cxn modelId="{180C2837-B8E8-4F2D-B3A4-5544FEFF8D40}" type="presOf" srcId="{C55F2606-97B9-4A30-B994-5D059E61F6B4}" destId="{FF5D09B0-FDEA-4949-81A7-BC2486355632}" srcOrd="0" destOrd="3" presId="urn:microsoft.com/office/officeart/2005/8/layout/hList2"/>
    <dgm:cxn modelId="{0719063C-C23E-48B4-939F-C93E0798F32B}" type="presOf" srcId="{54110C19-13FC-4154-9F72-5B0E01955A75}" destId="{E734DAE2-8538-4A38-BBBC-9931FD6C87BC}" srcOrd="0" destOrd="3" presId="urn:microsoft.com/office/officeart/2005/8/layout/hList2"/>
    <dgm:cxn modelId="{29371D3C-105D-44D5-A31A-B210537EE9B2}" type="presOf" srcId="{0ABEFD77-483A-4DF9-9A8C-2A55D9B12CD5}" destId="{FF5D09B0-FDEA-4949-81A7-BC2486355632}" srcOrd="0" destOrd="2" presId="urn:microsoft.com/office/officeart/2005/8/layout/hList2"/>
    <dgm:cxn modelId="{DDD0753C-14C9-4EF2-9B5E-E44427EC08FF}" type="presOf" srcId="{3D7A4AC8-BE92-4A38-A7CB-3FCE897CF030}" destId="{859A9B64-A5A1-4218-AC58-25A2C0B2FC02}" srcOrd="0" destOrd="4" presId="urn:microsoft.com/office/officeart/2005/8/layout/hList2"/>
    <dgm:cxn modelId="{1176AE3E-1A75-476E-BA25-AF95AB6D3459}" srcId="{28C22F24-5953-448A-8930-6E3F5B3FF76B}" destId="{9DA1F852-D730-4297-BC04-A6A1F2912199}" srcOrd="2" destOrd="0" parTransId="{50E2E04E-627E-432C-B619-F38A576E31AA}" sibTransId="{2A8F66D2-04F1-431C-9EBE-59C997629ED9}"/>
    <dgm:cxn modelId="{04F2DF60-A2A1-4171-8AA3-A1BC54B72548}" srcId="{2C3C3998-E33A-4AA1-A061-DCA27ECCA1C9}" destId="{30C8DED9-0264-4477-8736-1073BBDE56C1}" srcOrd="1" destOrd="0" parTransId="{49C4A1BA-FE08-4F77-A600-E47B44869AA0}" sibTransId="{6CFC814C-237D-4B6F-8B9D-AD454E125640}"/>
    <dgm:cxn modelId="{E9DE7E64-327C-424F-AEAF-D9D7F7931491}" srcId="{2C3C3998-E33A-4AA1-A061-DCA27ECCA1C9}" destId="{9552F047-4D28-4096-A90B-D7AADC3B4A79}" srcOrd="0" destOrd="0" parTransId="{F4C93EEC-DA2A-4DAF-96FE-4D6D1F14AE03}" sibTransId="{2EA8B090-B718-436F-BA78-3D383D76A489}"/>
    <dgm:cxn modelId="{D4A5B144-6440-4FB1-B1EE-FE559E8E6025}" type="presOf" srcId="{3E343FEA-CE9F-42A5-BBEC-7B05C93AFE2C}" destId="{E734DAE2-8538-4A38-BBBC-9931FD6C87BC}" srcOrd="0" destOrd="2" presId="urn:microsoft.com/office/officeart/2005/8/layout/hList2"/>
    <dgm:cxn modelId="{9799BA4C-9AC6-4F43-AF95-268BC76D8F1D}" srcId="{28C22F24-5953-448A-8930-6E3F5B3FF76B}" destId="{D45C92AF-F20A-4D2D-83F4-0655AB45ABC4}" srcOrd="1" destOrd="0" parTransId="{C27A3371-14CC-425D-B2FA-2389940DDF0B}" sibTransId="{E12414F3-2E38-4456-BA09-42F301BB9680}"/>
    <dgm:cxn modelId="{78A7936D-5D17-46AB-B98C-E2FCE8DCC916}" srcId="{2C3C3998-E33A-4AA1-A061-DCA27ECCA1C9}" destId="{C55F2606-97B9-4A30-B994-5D059E61F6B4}" srcOrd="3" destOrd="0" parTransId="{A64831A2-E264-4D2F-94C0-FEE4E435C341}" sibTransId="{3E91A939-463E-46B5-BB46-7A01F6116A5E}"/>
    <dgm:cxn modelId="{69EDE171-2D56-451C-8748-A7C1956CAA1B}" type="presOf" srcId="{24B457D7-ECD7-49CE-95FE-7D45CDCE3585}" destId="{09B238AF-ED37-43AD-B8FB-326650C347FE}" srcOrd="0" destOrd="0" presId="urn:microsoft.com/office/officeart/2005/8/layout/hList2"/>
    <dgm:cxn modelId="{AF4F3572-F4B2-4E61-A612-C89EFC0DE376}" type="presOf" srcId="{28C22F24-5953-448A-8930-6E3F5B3FF76B}" destId="{859A9B64-A5A1-4218-AC58-25A2C0B2FC02}" srcOrd="0" destOrd="0" presId="urn:microsoft.com/office/officeart/2005/8/layout/hList2"/>
    <dgm:cxn modelId="{17A8F355-7AAA-46F1-BEFB-693A9D8EB44D}" srcId="{AAF390DC-784B-4CBF-8A4F-5CABEB6DE19F}" destId="{31450843-EEE1-41B0-98C9-B16FBFF50CA0}" srcOrd="0" destOrd="0" parTransId="{3375054E-91AC-486F-B237-FA06E71DD9A1}" sibTransId="{EA5ACC50-8220-4256-B442-593849AE300E}"/>
    <dgm:cxn modelId="{56FDCC5A-72D7-42E8-8F16-28E9D1BCD991}" srcId="{24B457D7-ECD7-49CE-95FE-7D45CDCE3585}" destId="{FC7BD92E-BFAE-4324-84B8-AF02D8024A6F}" srcOrd="1" destOrd="0" parTransId="{BD780B4D-58F0-4C58-9F5C-215D0A9FAC0A}" sibTransId="{B5EBD465-1131-4879-8B6B-50FAF54DD6CF}"/>
    <dgm:cxn modelId="{D641877C-24D3-4615-88D9-D8267C747797}" type="presOf" srcId="{69DB732D-FFBF-4753-ABE1-41F7B2B06EB3}" destId="{774BD4F7-2952-423E-81CE-D114780D38C2}" srcOrd="0" destOrd="3" presId="urn:microsoft.com/office/officeart/2005/8/layout/hList2"/>
    <dgm:cxn modelId="{7AB4CF7C-FA4F-48B9-9C92-F3D94DB130CF}" type="presOf" srcId="{6C91CF71-642C-431C-B835-6964420EB235}" destId="{3AF0C8D6-6CDA-4EDF-9B41-9B7AD621F1C1}" srcOrd="0" destOrd="0" presId="urn:microsoft.com/office/officeart/2005/8/layout/hList2"/>
    <dgm:cxn modelId="{7F79D284-F834-4455-ADB0-8ADD9BFF343A}" srcId="{6C91CF71-642C-431C-B835-6964420EB235}" destId="{28B6D664-E489-44E6-8F3B-C344B708D92D}" srcOrd="0" destOrd="0" parTransId="{91EFD811-6DBB-4165-B9AF-6A63AB376875}" sibTransId="{341E826B-0EC2-43AA-9C41-4923FCE9BF78}"/>
    <dgm:cxn modelId="{409F9E85-FF07-47BC-9A5C-F42EEFDC104B}" type="presOf" srcId="{30C8DED9-0264-4477-8736-1073BBDE56C1}" destId="{FF5D09B0-FDEA-4949-81A7-BC2486355632}" srcOrd="0" destOrd="1" presId="urn:microsoft.com/office/officeart/2005/8/layout/hList2"/>
    <dgm:cxn modelId="{3566D085-A6AB-4F43-8B29-0DDC72A6D2B7}" type="presOf" srcId="{2C3C3998-E33A-4AA1-A061-DCA27ECCA1C9}" destId="{E73BEEAB-ECD9-4918-BFD2-B45D0E634EDD}" srcOrd="0" destOrd="0" presId="urn:microsoft.com/office/officeart/2005/8/layout/hList2"/>
    <dgm:cxn modelId="{488EEB88-9895-40D4-8795-6D003E64DAFD}" srcId="{28BFA1B7-6E5F-4722-B66F-7DC0FFE90EA9}" destId="{2C3C3998-E33A-4AA1-A061-DCA27ECCA1C9}" srcOrd="2" destOrd="0" parTransId="{288907C6-EF4C-4F72-AC1E-1B168E6EBCBE}" sibTransId="{127AB5A9-0941-4976-8C7E-560CCB66ED0D}"/>
    <dgm:cxn modelId="{369BE191-445A-4BF9-89D6-0EC82AA7607F}" type="presOf" srcId="{9552F047-4D28-4096-A90B-D7AADC3B4A79}" destId="{FF5D09B0-FDEA-4949-81A7-BC2486355632}" srcOrd="0" destOrd="0" presId="urn:microsoft.com/office/officeart/2005/8/layout/hList2"/>
    <dgm:cxn modelId="{8F740997-5107-4DC9-9D23-33C17F29AF88}" srcId="{B52E76D0-B16C-41AC-8EDC-81F377CA2790}" destId="{A3016C40-EF58-4115-A759-6B88AE10C660}" srcOrd="0" destOrd="0" parTransId="{FF9C587D-958A-4127-B9E4-D522BAD10E5E}" sibTransId="{66B1D6C8-2DAA-4911-AA4E-51857137608C}"/>
    <dgm:cxn modelId="{ECF847A1-4E11-4645-85A9-068A1ED7EC04}" srcId="{B52E76D0-B16C-41AC-8EDC-81F377CA2790}" destId="{EF8FD297-FA99-469A-A847-CC76DCDA535E}" srcOrd="3" destOrd="0" parTransId="{82D60240-C9E5-4EEF-AB29-E6867EB94762}" sibTransId="{2E7D632D-FBEF-4952-BFB3-44B82F429436}"/>
    <dgm:cxn modelId="{C41F1EAE-831F-4A85-ADA2-C1B7B71AFBE7}" srcId="{B52E76D0-B16C-41AC-8EDC-81F377CA2790}" destId="{69DB732D-FFBF-4753-ABE1-41F7B2B06EB3}" srcOrd="1" destOrd="0" parTransId="{043992FB-996D-4081-B7C5-6DA2C81A14B7}" sibTransId="{2F6990B3-51E7-45AA-8499-13EDBA8834B5}"/>
    <dgm:cxn modelId="{8BCCB4B1-BA86-464F-AB2F-8148B2D5CB0C}" srcId="{28C22F24-5953-448A-8930-6E3F5B3FF76B}" destId="{3D7A4AC8-BE92-4A38-A7CB-3FCE897CF030}" srcOrd="3" destOrd="0" parTransId="{553BE814-FB64-440B-B75C-E3AAAAEE1896}" sibTransId="{58621828-947C-47B1-BBF4-8510E2586004}"/>
    <dgm:cxn modelId="{9E91D5B2-CBB5-4597-9A78-5D62048A9B3D}" type="presOf" srcId="{70358465-E20E-42F0-A925-D795521B9253}" destId="{774BD4F7-2952-423E-81CE-D114780D38C2}" srcOrd="0" destOrd="4" presId="urn:microsoft.com/office/officeart/2005/8/layout/hList2"/>
    <dgm:cxn modelId="{4062B7B3-84D2-4022-8103-B4886E32C081}" srcId="{2C3C3998-E33A-4AA1-A061-DCA27ECCA1C9}" destId="{0ABEFD77-483A-4DF9-9A8C-2A55D9B12CD5}" srcOrd="2" destOrd="0" parTransId="{BE765F87-2AF0-4BBA-B207-2FBEFF6AAD05}" sibTransId="{4F4F11BB-2AA2-4177-AF62-B2B01B09EC71}"/>
    <dgm:cxn modelId="{3CE1F1B3-4CD9-4704-94D8-CE8FB74BC500}" srcId="{28BFA1B7-6E5F-4722-B66F-7DC0FFE90EA9}" destId="{24B457D7-ECD7-49CE-95FE-7D45CDCE3585}" srcOrd="3" destOrd="0" parTransId="{3E54CB66-3C58-4E2A-A083-B2741FABE3D9}" sibTransId="{B1E87854-B4FB-4583-B9F7-577757E56E85}"/>
    <dgm:cxn modelId="{96A20DB9-901A-4F50-B8B4-F80C43D60070}" type="presOf" srcId="{FC7BD92E-BFAE-4324-84B8-AF02D8024A6F}" destId="{859A9B64-A5A1-4218-AC58-25A2C0B2FC02}" srcOrd="0" destOrd="5" presId="urn:microsoft.com/office/officeart/2005/8/layout/hList2"/>
    <dgm:cxn modelId="{135F59C9-C5D7-4F1F-BD11-7790AD814EAC}" type="presOf" srcId="{B1AFF833-2CA0-466B-8AF5-2C27169F0485}" destId="{859A9B64-A5A1-4218-AC58-25A2C0B2FC02}" srcOrd="0" destOrd="6" presId="urn:microsoft.com/office/officeart/2005/8/layout/hList2"/>
    <dgm:cxn modelId="{BB1DBDD3-BAE2-4542-9D8E-490D6B16278C}" srcId="{AAF390DC-784B-4CBF-8A4F-5CABEB6DE19F}" destId="{54110C19-13FC-4154-9F72-5B0E01955A75}" srcOrd="3" destOrd="0" parTransId="{C4A47018-22F8-47A8-9AAC-34D53821C22B}" sibTransId="{1470A964-427E-43B2-9322-3F349ED0A899}"/>
    <dgm:cxn modelId="{7D341DD6-18AE-47C5-AA24-4211DE5A93E2}" type="presOf" srcId="{D45C92AF-F20A-4D2D-83F4-0655AB45ABC4}" destId="{859A9B64-A5A1-4218-AC58-25A2C0B2FC02}" srcOrd="0" destOrd="2" presId="urn:microsoft.com/office/officeart/2005/8/layout/hList2"/>
    <dgm:cxn modelId="{10C094D7-9F53-4EDC-8830-B4627B8E31D5}" type="presOf" srcId="{28BFA1B7-6E5F-4722-B66F-7DC0FFE90EA9}" destId="{B1AEB844-9E4C-4686-9318-89B464F3F524}" srcOrd="0" destOrd="0" presId="urn:microsoft.com/office/officeart/2005/8/layout/hList2"/>
    <dgm:cxn modelId="{5105ABDB-5377-489F-A0BC-33861D9A0B42}" srcId="{28BFA1B7-6E5F-4722-B66F-7DC0FFE90EA9}" destId="{6C91CF71-642C-431C-B835-6964420EB235}" srcOrd="0" destOrd="0" parTransId="{494F5B1A-8964-444E-A2F7-B8808CE24B73}" sibTransId="{651149F6-78B4-4779-BC22-7F60A3196EE1}"/>
    <dgm:cxn modelId="{7C91B4E3-D594-4714-A764-EAF6D76FF5AE}" type="presOf" srcId="{5D61A850-5A5F-48FA-B41A-EE340A898D77}" destId="{859A9B64-A5A1-4218-AC58-25A2C0B2FC02}" srcOrd="0" destOrd="1" presId="urn:microsoft.com/office/officeart/2005/8/layout/hList2"/>
    <dgm:cxn modelId="{6CDEC3E3-0BED-4822-BB94-AAD5522E60D6}" srcId="{AAF390DC-784B-4CBF-8A4F-5CABEB6DE19F}" destId="{2C9104DE-B9A6-44EB-8581-E17299D16C39}" srcOrd="1" destOrd="0" parTransId="{395EF503-4F98-444F-95BB-9C2B0DABFB7B}" sibTransId="{3935753B-E9EC-4B10-AAEB-96553791542C}"/>
    <dgm:cxn modelId="{7726E5E6-9410-4397-98D9-9D9295F7E531}" srcId="{FC7BD92E-BFAE-4324-84B8-AF02D8024A6F}" destId="{B1AFF833-2CA0-466B-8AF5-2C27169F0485}" srcOrd="0" destOrd="0" parTransId="{D6D7E09E-DF68-4F29-AA9C-2A2BB229F3D8}" sibTransId="{0A1FE48D-900B-4526-8862-F9CA9F1E07BF}"/>
    <dgm:cxn modelId="{26B6C4F1-5FDE-4B6A-9B03-7BFB6AA10C59}" type="presOf" srcId="{EF8FD297-FA99-469A-A847-CC76DCDA535E}" destId="{774BD4F7-2952-423E-81CE-D114780D38C2}" srcOrd="0" destOrd="5" presId="urn:microsoft.com/office/officeart/2005/8/layout/hList2"/>
    <dgm:cxn modelId="{4AE341F2-100B-4F87-A8B2-33C0EF7B9F6E}" srcId="{24B457D7-ECD7-49CE-95FE-7D45CDCE3585}" destId="{28C22F24-5953-448A-8930-6E3F5B3FF76B}" srcOrd="0" destOrd="0" parTransId="{AF2FFCB1-E022-487A-935E-059549CC89AB}" sibTransId="{0CFC235E-0694-4A21-8A5B-741885AD9313}"/>
    <dgm:cxn modelId="{24D6FCF2-2F7B-4DCF-9289-B61FF8FBDF96}" srcId="{28C22F24-5953-448A-8930-6E3F5B3FF76B}" destId="{5D61A850-5A5F-48FA-B41A-EE340A898D77}" srcOrd="0" destOrd="0" parTransId="{C6568C5C-3D80-4092-9817-686F61B67A4B}" sibTransId="{9D48CF96-9C0A-4BCF-947B-32C434B4BC60}"/>
    <dgm:cxn modelId="{E89B4CF5-8384-4AF3-9EC0-7F27FB69327C}" type="presOf" srcId="{A3016C40-EF58-4115-A759-6B88AE10C660}" destId="{774BD4F7-2952-423E-81CE-D114780D38C2}" srcOrd="0" destOrd="2" presId="urn:microsoft.com/office/officeart/2005/8/layout/hList2"/>
    <dgm:cxn modelId="{C715DAFE-E7B8-4829-BB5C-8AFCA6B607F1}" type="presOf" srcId="{B52E76D0-B16C-41AC-8EDC-81F377CA2790}" destId="{774BD4F7-2952-423E-81CE-D114780D38C2}" srcOrd="0" destOrd="1" presId="urn:microsoft.com/office/officeart/2005/8/layout/hList2"/>
    <dgm:cxn modelId="{D179B756-1837-4E50-907A-0916F47ACD9A}" type="presParOf" srcId="{B1AEB844-9E4C-4686-9318-89B464F3F524}" destId="{7B5BBB23-5061-44F5-92F9-F4FB8CC83E38}" srcOrd="0" destOrd="0" presId="urn:microsoft.com/office/officeart/2005/8/layout/hList2"/>
    <dgm:cxn modelId="{05ADDAA4-6E6E-4393-B5E9-AB36C46C4807}" type="presParOf" srcId="{7B5BBB23-5061-44F5-92F9-F4FB8CC83E38}" destId="{1D207C55-5E40-474D-8C78-9E123E91D1AD}" srcOrd="0" destOrd="0" presId="urn:microsoft.com/office/officeart/2005/8/layout/hList2"/>
    <dgm:cxn modelId="{5566F263-16FD-42EC-B777-8FF41245EBF9}" type="presParOf" srcId="{7B5BBB23-5061-44F5-92F9-F4FB8CC83E38}" destId="{774BD4F7-2952-423E-81CE-D114780D38C2}" srcOrd="1" destOrd="0" presId="urn:microsoft.com/office/officeart/2005/8/layout/hList2"/>
    <dgm:cxn modelId="{67F7180C-C50B-42BA-A60D-767A1CA1A882}" type="presParOf" srcId="{7B5BBB23-5061-44F5-92F9-F4FB8CC83E38}" destId="{3AF0C8D6-6CDA-4EDF-9B41-9B7AD621F1C1}" srcOrd="2" destOrd="0" presId="urn:microsoft.com/office/officeart/2005/8/layout/hList2"/>
    <dgm:cxn modelId="{8E260B20-04F5-4C43-9AAB-B2E8064207D9}" type="presParOf" srcId="{B1AEB844-9E4C-4686-9318-89B464F3F524}" destId="{75E6762F-57E0-4A95-AB78-33D5D3F80EF0}" srcOrd="1" destOrd="0" presId="urn:microsoft.com/office/officeart/2005/8/layout/hList2"/>
    <dgm:cxn modelId="{9601AC99-286E-4B51-B3B1-8C5B9F6187D5}" type="presParOf" srcId="{B1AEB844-9E4C-4686-9318-89B464F3F524}" destId="{8ED9ADA3-78BB-46F6-81F6-0E837712DBE2}" srcOrd="2" destOrd="0" presId="urn:microsoft.com/office/officeart/2005/8/layout/hList2"/>
    <dgm:cxn modelId="{DB38A784-110F-43B3-8D81-34655D7A3C0B}" type="presParOf" srcId="{8ED9ADA3-78BB-46F6-81F6-0E837712DBE2}" destId="{256816F8-8CAC-458E-92C0-3FD62FEB46D3}" srcOrd="0" destOrd="0" presId="urn:microsoft.com/office/officeart/2005/8/layout/hList2"/>
    <dgm:cxn modelId="{38A47DE4-A328-4D7C-B154-D7016F509D3B}" type="presParOf" srcId="{8ED9ADA3-78BB-46F6-81F6-0E837712DBE2}" destId="{E734DAE2-8538-4A38-BBBC-9931FD6C87BC}" srcOrd="1" destOrd="0" presId="urn:microsoft.com/office/officeart/2005/8/layout/hList2"/>
    <dgm:cxn modelId="{D0DAC300-CC6B-44C5-BE68-4982C2AF0C58}" type="presParOf" srcId="{8ED9ADA3-78BB-46F6-81F6-0E837712DBE2}" destId="{ABC98C3A-8B85-40DD-B574-05F003298128}" srcOrd="2" destOrd="0" presId="urn:microsoft.com/office/officeart/2005/8/layout/hList2"/>
    <dgm:cxn modelId="{48F775E5-BF62-463C-83BA-10B95AAAA98C}" type="presParOf" srcId="{B1AEB844-9E4C-4686-9318-89B464F3F524}" destId="{A1CCD527-1B50-4DDC-A161-BA17DB87ECFC}" srcOrd="3" destOrd="0" presId="urn:microsoft.com/office/officeart/2005/8/layout/hList2"/>
    <dgm:cxn modelId="{2E0B32D7-5409-4241-8B44-855EC314B01F}" type="presParOf" srcId="{B1AEB844-9E4C-4686-9318-89B464F3F524}" destId="{3ACE1204-EC01-48F8-BFB3-1662EDDFAEFE}" srcOrd="4" destOrd="0" presId="urn:microsoft.com/office/officeart/2005/8/layout/hList2"/>
    <dgm:cxn modelId="{9CBFC0E9-4EA1-4F0E-B99B-48FAF2A11353}" type="presParOf" srcId="{3ACE1204-EC01-48F8-BFB3-1662EDDFAEFE}" destId="{CC03E335-0784-4365-81A9-A7E860E14C25}" srcOrd="0" destOrd="0" presId="urn:microsoft.com/office/officeart/2005/8/layout/hList2"/>
    <dgm:cxn modelId="{884B6BC2-AB88-4FEA-99CF-2D38A19E8039}" type="presParOf" srcId="{3ACE1204-EC01-48F8-BFB3-1662EDDFAEFE}" destId="{FF5D09B0-FDEA-4949-81A7-BC2486355632}" srcOrd="1" destOrd="0" presId="urn:microsoft.com/office/officeart/2005/8/layout/hList2"/>
    <dgm:cxn modelId="{9C8F0C32-6B1A-4FD7-A726-10519EFB831F}" type="presParOf" srcId="{3ACE1204-EC01-48F8-BFB3-1662EDDFAEFE}" destId="{E73BEEAB-ECD9-4918-BFD2-B45D0E634EDD}" srcOrd="2" destOrd="0" presId="urn:microsoft.com/office/officeart/2005/8/layout/hList2"/>
    <dgm:cxn modelId="{22AD4F65-6AB9-4BB9-A1E4-98F83E6B1A2D}" type="presParOf" srcId="{B1AEB844-9E4C-4686-9318-89B464F3F524}" destId="{F57B16AC-F7E8-4721-8A71-DD63E514C96D}" srcOrd="5" destOrd="0" presId="urn:microsoft.com/office/officeart/2005/8/layout/hList2"/>
    <dgm:cxn modelId="{164E1120-DD19-42B5-A871-243F529ADB01}" type="presParOf" srcId="{B1AEB844-9E4C-4686-9318-89B464F3F524}" destId="{3DF651D4-E5B0-4BC8-910E-0FE05D2C6CBB}" srcOrd="6" destOrd="0" presId="urn:microsoft.com/office/officeart/2005/8/layout/hList2"/>
    <dgm:cxn modelId="{EE3C7F3D-30D0-4AD5-9C60-959A372C9F46}" type="presParOf" srcId="{3DF651D4-E5B0-4BC8-910E-0FE05D2C6CBB}" destId="{D0B52B90-02D3-409A-91F3-5C7FF0FD99AB}" srcOrd="0" destOrd="0" presId="urn:microsoft.com/office/officeart/2005/8/layout/hList2"/>
    <dgm:cxn modelId="{83B310E0-4EF6-4627-88A2-5E1EEE4C877D}" type="presParOf" srcId="{3DF651D4-E5B0-4BC8-910E-0FE05D2C6CBB}" destId="{859A9B64-A5A1-4218-AC58-25A2C0B2FC02}" srcOrd="1" destOrd="0" presId="urn:microsoft.com/office/officeart/2005/8/layout/hList2"/>
    <dgm:cxn modelId="{32A1CB79-4091-4685-9AA5-9145BA5C9546}" type="presParOf" srcId="{3DF651D4-E5B0-4BC8-910E-0FE05D2C6CBB}" destId="{09B238AF-ED37-43AD-B8FB-326650C347FE}" srcOrd="2" destOrd="0" presId="urn:microsoft.com/office/officeart/2005/8/layout/hList2"/>
  </dgm:cxnLst>
  <dgm:bg>
    <a:effectLst>
      <a:outerShdw blurRad="50800" dist="38100" dir="16200000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F0C8D6-6CDA-4EDF-9B41-9B7AD621F1C1}">
      <dsp:nvSpPr>
        <dsp:cNvPr id="0" name=""/>
        <dsp:cNvSpPr/>
      </dsp:nvSpPr>
      <dsp:spPr>
        <a:xfrm rot="16200000">
          <a:off x="-1323034" y="2059568"/>
          <a:ext cx="3146451" cy="266326"/>
        </a:xfrm>
        <a:prstGeom prst="rect">
          <a:avLst/>
        </a:prstGeom>
        <a:solidFill>
          <a:srgbClr val="509E2F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34885" bIns="0" numCol="1" spcCol="1270" anchor="t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kern="1200" dirty="0" err="1"/>
            <a:t>Norms</a:t>
          </a:r>
          <a:r>
            <a:rPr lang="fi-FI" sz="2000" kern="1200" dirty="0"/>
            <a:t> and </a:t>
          </a:r>
          <a:r>
            <a:rPr lang="fi-FI" sz="2000" kern="1200" dirty="0" err="1"/>
            <a:t>regulation</a:t>
          </a:r>
          <a:endParaRPr lang="fi-FI" sz="2000" kern="1200" dirty="0"/>
        </a:p>
      </dsp:txBody>
      <dsp:txXfrm>
        <a:off x="-1323034" y="2059568"/>
        <a:ext cx="3146451" cy="266326"/>
      </dsp:txXfrm>
    </dsp:sp>
    <dsp:sp modelId="{774BD4F7-2952-423E-81CE-D114780D38C2}">
      <dsp:nvSpPr>
        <dsp:cNvPr id="0" name=""/>
        <dsp:cNvSpPr/>
      </dsp:nvSpPr>
      <dsp:spPr>
        <a:xfrm>
          <a:off x="399857" y="619505"/>
          <a:ext cx="1562267" cy="3146451"/>
        </a:xfrm>
        <a:prstGeom prst="rect">
          <a:avLst/>
        </a:prstGeom>
        <a:solidFill>
          <a:srgbClr val="509E2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234885" rIns="11379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600" kern="1200" dirty="0"/>
            <a:t>Public </a:t>
          </a:r>
          <a:r>
            <a:rPr lang="fi-FI" sz="1600" kern="1200" dirty="0" err="1"/>
            <a:t>procurement</a:t>
          </a:r>
          <a:endParaRPr lang="fi-FI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600" kern="1200" dirty="0"/>
            <a:t>Construction </a:t>
          </a:r>
          <a:r>
            <a:rPr lang="fi-FI" sz="1600" kern="1200" dirty="0" err="1"/>
            <a:t>regulation</a:t>
          </a:r>
          <a:endParaRPr lang="fi-FI" sz="1600" kern="1200" dirty="0"/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600" kern="1200" dirty="0" err="1"/>
            <a:t>fire</a:t>
          </a:r>
          <a:endParaRPr lang="fi-FI" sz="1600" kern="1200" dirty="0"/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600" kern="1200" dirty="0" err="1"/>
            <a:t>energy</a:t>
          </a:r>
          <a:r>
            <a:rPr lang="fi-FI" sz="1600" kern="1200" dirty="0"/>
            <a:t> </a:t>
          </a:r>
          <a:r>
            <a:rPr lang="fi-FI" sz="1600" kern="1200" dirty="0" err="1"/>
            <a:t>efficiency</a:t>
          </a:r>
          <a:endParaRPr lang="fi-FI" sz="1600" kern="1200" dirty="0"/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600" kern="1200" dirty="0"/>
            <a:t>LCA, </a:t>
          </a:r>
          <a:r>
            <a:rPr lang="fi-FI" sz="1600" kern="1200" dirty="0" err="1"/>
            <a:t>footprint</a:t>
          </a:r>
          <a:endParaRPr lang="fi-FI" sz="1600" kern="1200" dirty="0"/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600" kern="1200" dirty="0" err="1"/>
            <a:t>Continuous</a:t>
          </a:r>
          <a:r>
            <a:rPr lang="fi-FI" sz="1600" kern="1200" dirty="0"/>
            <a:t> </a:t>
          </a:r>
          <a:r>
            <a:rPr lang="fi-FI" sz="1600" kern="1200" dirty="0" err="1"/>
            <a:t>collapse</a:t>
          </a:r>
          <a:endParaRPr lang="fi-FI" sz="1600" kern="1200" dirty="0"/>
        </a:p>
      </dsp:txBody>
      <dsp:txXfrm>
        <a:off x="399857" y="619505"/>
        <a:ext cx="1562267" cy="3146451"/>
      </dsp:txXfrm>
    </dsp:sp>
    <dsp:sp modelId="{1D207C55-5E40-474D-8C78-9E123E91D1AD}">
      <dsp:nvSpPr>
        <dsp:cNvPr id="0" name=""/>
        <dsp:cNvSpPr/>
      </dsp:nvSpPr>
      <dsp:spPr>
        <a:xfrm>
          <a:off x="115419" y="267955"/>
          <a:ext cx="532652" cy="532652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rgbClr val="A8AAA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C98C3A-8B85-40DD-B574-05F003298128}">
      <dsp:nvSpPr>
        <dsp:cNvPr id="0" name=""/>
        <dsp:cNvSpPr/>
      </dsp:nvSpPr>
      <dsp:spPr>
        <a:xfrm rot="16200000">
          <a:off x="688068" y="2059568"/>
          <a:ext cx="3146451" cy="266326"/>
        </a:xfrm>
        <a:prstGeom prst="rect">
          <a:avLst/>
        </a:prstGeom>
        <a:solidFill>
          <a:srgbClr val="509E2F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34885" bIns="0" numCol="1" spcCol="1270" anchor="t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kern="1200" dirty="0"/>
            <a:t>European </a:t>
          </a:r>
          <a:r>
            <a:rPr lang="fi-FI" sz="2000" kern="1200" dirty="0" err="1"/>
            <a:t>cooperation</a:t>
          </a:r>
          <a:endParaRPr lang="fi-FI" sz="2000" kern="1200" dirty="0"/>
        </a:p>
      </dsp:txBody>
      <dsp:txXfrm>
        <a:off x="688068" y="2059568"/>
        <a:ext cx="3146451" cy="266326"/>
      </dsp:txXfrm>
    </dsp:sp>
    <dsp:sp modelId="{E734DAE2-8538-4A38-BBBC-9931FD6C87BC}">
      <dsp:nvSpPr>
        <dsp:cNvPr id="0" name=""/>
        <dsp:cNvSpPr/>
      </dsp:nvSpPr>
      <dsp:spPr>
        <a:xfrm>
          <a:off x="2391326" y="649522"/>
          <a:ext cx="1699091" cy="3146451"/>
        </a:xfrm>
        <a:prstGeom prst="rect">
          <a:avLst/>
        </a:prstGeom>
        <a:solidFill>
          <a:srgbClr val="509E2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234885" rIns="11379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600" kern="1200" dirty="0" err="1"/>
            <a:t>Standardization</a:t>
          </a:r>
          <a:endParaRPr lang="fi-FI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600" kern="1200" dirty="0"/>
            <a:t>Nordic </a:t>
          </a:r>
          <a:r>
            <a:rPr lang="fi-FI" sz="1600" kern="1200" dirty="0" err="1"/>
            <a:t>cooperation</a:t>
          </a:r>
          <a:endParaRPr lang="fi-FI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600" kern="1200" dirty="0"/>
            <a:t>European </a:t>
          </a:r>
          <a:r>
            <a:rPr lang="fi-FI" sz="1600" kern="1200" dirty="0" err="1"/>
            <a:t>cooperation</a:t>
          </a:r>
          <a:r>
            <a:rPr lang="fi-FI" sz="1600" kern="1200" dirty="0"/>
            <a:t> CEI-Bois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i-FI" sz="1600" kern="1200" dirty="0"/>
        </a:p>
      </dsp:txBody>
      <dsp:txXfrm>
        <a:off x="2391326" y="649522"/>
        <a:ext cx="1699091" cy="3146451"/>
      </dsp:txXfrm>
    </dsp:sp>
    <dsp:sp modelId="{256816F8-8CAC-458E-92C0-3FD62FEB46D3}">
      <dsp:nvSpPr>
        <dsp:cNvPr id="0" name=""/>
        <dsp:cNvSpPr/>
      </dsp:nvSpPr>
      <dsp:spPr>
        <a:xfrm>
          <a:off x="2131643" y="267955"/>
          <a:ext cx="532652" cy="532652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rgbClr val="A8AAA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3BEEAB-ECD9-4918-BFD2-B45D0E634EDD}">
      <dsp:nvSpPr>
        <dsp:cNvPr id="0" name=""/>
        <dsp:cNvSpPr/>
      </dsp:nvSpPr>
      <dsp:spPr>
        <a:xfrm rot="16200000">
          <a:off x="2820832" y="2059568"/>
          <a:ext cx="3146451" cy="266326"/>
        </a:xfrm>
        <a:prstGeom prst="rect">
          <a:avLst/>
        </a:prstGeom>
        <a:solidFill>
          <a:srgbClr val="509E2F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34885" bIns="0" numCol="1" spcCol="1270" anchor="t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kern="1200" dirty="0" err="1"/>
            <a:t>Education</a:t>
          </a:r>
          <a:endParaRPr lang="fi-FI" sz="2000" kern="1200" dirty="0"/>
        </a:p>
      </dsp:txBody>
      <dsp:txXfrm>
        <a:off x="2820832" y="2059568"/>
        <a:ext cx="3146451" cy="266326"/>
      </dsp:txXfrm>
    </dsp:sp>
    <dsp:sp modelId="{FF5D09B0-FDEA-4949-81A7-BC2486355632}">
      <dsp:nvSpPr>
        <dsp:cNvPr id="0" name=""/>
        <dsp:cNvSpPr/>
      </dsp:nvSpPr>
      <dsp:spPr>
        <a:xfrm>
          <a:off x="4514659" y="619505"/>
          <a:ext cx="1562692" cy="3146451"/>
        </a:xfrm>
        <a:prstGeom prst="rect">
          <a:avLst/>
        </a:prstGeom>
        <a:solidFill>
          <a:srgbClr val="509E2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234885" rIns="11379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600" kern="1200" dirty="0"/>
            <a:t>Industry </a:t>
          </a:r>
          <a:r>
            <a:rPr lang="fi-FI" sz="1600" kern="1200" dirty="0" err="1"/>
            <a:t>needs</a:t>
          </a:r>
          <a:endParaRPr lang="fi-FI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600" kern="1200" dirty="0"/>
            <a:t>Resources in </a:t>
          </a:r>
          <a:r>
            <a:rPr lang="fi-FI" sz="1600" kern="1200" dirty="0" err="1"/>
            <a:t>education</a:t>
          </a:r>
          <a:endParaRPr lang="fi-FI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600" kern="1200" dirty="0"/>
            <a:t>Content of </a:t>
          </a:r>
          <a:r>
            <a:rPr lang="fi-FI" sz="1600" kern="1200" dirty="0" err="1"/>
            <a:t>education</a:t>
          </a:r>
          <a:endParaRPr lang="fi-FI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600" kern="1200" dirty="0" err="1"/>
            <a:t>Balance</a:t>
          </a:r>
          <a:r>
            <a:rPr lang="fi-FI" sz="1600" kern="1200" dirty="0"/>
            <a:t> of </a:t>
          </a:r>
          <a:r>
            <a:rPr lang="fi-FI" sz="1600" kern="1200" dirty="0" err="1"/>
            <a:t>the</a:t>
          </a:r>
          <a:r>
            <a:rPr lang="fi-FI" sz="1600" kern="1200" dirty="0"/>
            <a:t> </a:t>
          </a:r>
          <a:r>
            <a:rPr lang="fi-FI" sz="1600" kern="1200" dirty="0" err="1"/>
            <a:t>demand</a:t>
          </a:r>
          <a:r>
            <a:rPr lang="fi-FI" sz="1600" kern="1200" dirty="0"/>
            <a:t> and </a:t>
          </a:r>
          <a:r>
            <a:rPr lang="fi-FI" sz="1600" kern="1200" dirty="0" err="1"/>
            <a:t>supply</a:t>
          </a:r>
          <a:endParaRPr lang="fi-FI" sz="1600" kern="1200" dirty="0"/>
        </a:p>
      </dsp:txBody>
      <dsp:txXfrm>
        <a:off x="4514659" y="619505"/>
        <a:ext cx="1562692" cy="3146451"/>
      </dsp:txXfrm>
    </dsp:sp>
    <dsp:sp modelId="{CC03E335-0784-4365-81A9-A7E860E14C25}">
      <dsp:nvSpPr>
        <dsp:cNvPr id="0" name=""/>
        <dsp:cNvSpPr/>
      </dsp:nvSpPr>
      <dsp:spPr>
        <a:xfrm>
          <a:off x="4248473" y="267955"/>
          <a:ext cx="532652" cy="532652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rgbClr val="A8AAA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B238AF-ED37-43AD-B8FB-326650C347FE}">
      <dsp:nvSpPr>
        <dsp:cNvPr id="0" name=""/>
        <dsp:cNvSpPr/>
      </dsp:nvSpPr>
      <dsp:spPr>
        <a:xfrm rot="16200000">
          <a:off x="4745391" y="2058875"/>
          <a:ext cx="3146451" cy="266326"/>
        </a:xfrm>
        <a:prstGeom prst="rect">
          <a:avLst/>
        </a:prstGeom>
        <a:solidFill>
          <a:srgbClr val="509E2F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234885" bIns="0" numCol="1" spcCol="1270" anchor="t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kern="1200" dirty="0" err="1"/>
            <a:t>Research</a:t>
          </a:r>
          <a:r>
            <a:rPr lang="fi-FI" sz="2000" kern="1200" dirty="0"/>
            <a:t> and </a:t>
          </a:r>
          <a:r>
            <a:rPr lang="fi-FI" sz="2000" kern="1200" dirty="0" err="1"/>
            <a:t>development</a:t>
          </a:r>
          <a:endParaRPr lang="fi-FI" sz="2000" kern="1200" dirty="0"/>
        </a:p>
      </dsp:txBody>
      <dsp:txXfrm>
        <a:off x="4745391" y="2058875"/>
        <a:ext cx="3146451" cy="266326"/>
      </dsp:txXfrm>
    </dsp:sp>
    <dsp:sp modelId="{859A9B64-A5A1-4218-AC58-25A2C0B2FC02}">
      <dsp:nvSpPr>
        <dsp:cNvPr id="0" name=""/>
        <dsp:cNvSpPr/>
      </dsp:nvSpPr>
      <dsp:spPr>
        <a:xfrm>
          <a:off x="6480717" y="619505"/>
          <a:ext cx="1608419" cy="3146451"/>
        </a:xfrm>
        <a:prstGeom prst="rect">
          <a:avLst/>
        </a:prstGeom>
        <a:solidFill>
          <a:srgbClr val="509E2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234885" rIns="11379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600" kern="1200" dirty="0" err="1"/>
            <a:t>Research</a:t>
          </a:r>
          <a:r>
            <a:rPr lang="fi-FI" sz="1600" kern="1200" dirty="0"/>
            <a:t> </a:t>
          </a:r>
          <a:r>
            <a:rPr lang="fi-FI" sz="1600" kern="1200" dirty="0" err="1"/>
            <a:t>focus</a:t>
          </a:r>
          <a:endParaRPr lang="fi-FI" sz="1600" kern="1200" dirty="0"/>
        </a:p>
        <a:p>
          <a:pPr marL="228600" lvl="2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500" kern="1200" dirty="0"/>
            <a:t>Resource </a:t>
          </a:r>
          <a:r>
            <a:rPr lang="fi-FI" sz="1500" kern="1200" dirty="0" err="1"/>
            <a:t>efficiency</a:t>
          </a:r>
          <a:endParaRPr lang="fi-FI" sz="1500" kern="1200" dirty="0"/>
        </a:p>
        <a:p>
          <a:pPr marL="228600" lvl="2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500" kern="1200" dirty="0"/>
            <a:t>Environment</a:t>
          </a:r>
        </a:p>
        <a:p>
          <a:pPr marL="228600" lvl="2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500" kern="1200" dirty="0" err="1"/>
            <a:t>Material</a:t>
          </a:r>
          <a:r>
            <a:rPr lang="fi-FI" sz="1500" kern="1200" dirty="0"/>
            <a:t> </a:t>
          </a:r>
          <a:r>
            <a:rPr lang="fi-FI" sz="1500" kern="1200" dirty="0" err="1"/>
            <a:t>development</a:t>
          </a:r>
          <a:endParaRPr lang="fi-FI" sz="1500" kern="1200" dirty="0"/>
        </a:p>
        <a:p>
          <a:pPr marL="228600" lvl="2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500" kern="1200" dirty="0" err="1"/>
            <a:t>End-use</a:t>
          </a:r>
          <a:endParaRPr lang="fi-FI" sz="15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i-FI" sz="1600" kern="1200" dirty="0"/>
            <a:t>Program </a:t>
          </a:r>
          <a:r>
            <a:rPr lang="fi-FI" sz="1600" kern="1200" dirty="0" err="1"/>
            <a:t>coordination</a:t>
          </a:r>
          <a:endParaRPr lang="fi-FI" sz="1600" kern="1200" dirty="0"/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i-FI" sz="1600" kern="1200" dirty="0"/>
        </a:p>
      </dsp:txBody>
      <dsp:txXfrm>
        <a:off x="6480717" y="619505"/>
        <a:ext cx="1608419" cy="3146451"/>
      </dsp:txXfrm>
    </dsp:sp>
    <dsp:sp modelId="{D0B52B90-02D3-409A-91F3-5C7FF0FD99AB}">
      <dsp:nvSpPr>
        <dsp:cNvPr id="0" name=""/>
        <dsp:cNvSpPr/>
      </dsp:nvSpPr>
      <dsp:spPr>
        <a:xfrm>
          <a:off x="6178838" y="267955"/>
          <a:ext cx="532652" cy="532652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rgbClr val="A8AAA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B23B28-E90B-EF4E-BA75-55DB6CF757EF}" type="datetimeFigureOut">
              <a:rPr lang="fi-FI" smtClean="0"/>
              <a:t>3.4.2019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2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3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913FD0-3779-3E43-8FCC-74ED2ACD3B3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972124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5C0E31-3CFE-4464-9BED-6D4D665ECB12}" type="datetimeFigureOut">
              <a:rPr lang="fi-FI" smtClean="0"/>
              <a:t>3.4.2019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3488"/>
            <a:ext cx="4440237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73100" y="4748213"/>
            <a:ext cx="5389563" cy="38846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DD7A95-8119-41E8-8883-3E709B11DE5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97536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CF495-02FF-411A-9780-E5EE370EF2E0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May 2014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6596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Dian kuvan paikkamerkki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0"/>
              </a:spcAft>
              <a:defRPr/>
            </a:pPr>
            <a:r>
              <a:rPr lang="fi-FI" dirty="0">
                <a:solidFill>
                  <a:srgbClr val="454545"/>
                </a:solidFill>
                <a:latin typeface=".SFUIText-Regular"/>
                <a:ea typeface="Calibri" panose="020F0502020204030204" pitchFamily="34" charset="0"/>
                <a:cs typeface="Times New Roman" panose="02020603050405020304" pitchFamily="18" charset="0"/>
              </a:rPr>
              <a:t>WOOD CONSTRUCTION </a:t>
            </a:r>
            <a:endParaRPr lang="fi-FI" sz="1050" dirty="0">
              <a:solidFill>
                <a:srgbClr val="454545"/>
              </a:solidFill>
              <a:latin typeface=".SF UI Tex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defRPr/>
            </a:pPr>
            <a:r>
              <a:rPr lang="fi-FI" dirty="0" err="1">
                <a:solidFill>
                  <a:srgbClr val="454545"/>
                </a:solidFill>
                <a:latin typeface=".SFUIText-Regular"/>
                <a:ea typeface="Calibri" panose="020F0502020204030204" pitchFamily="34" charset="0"/>
                <a:cs typeface="Times New Roman" panose="02020603050405020304" pitchFamily="18" charset="0"/>
              </a:rPr>
              <a:t>Previous</a:t>
            </a:r>
            <a:r>
              <a:rPr lang="fi-FI" dirty="0">
                <a:solidFill>
                  <a:srgbClr val="454545"/>
                </a:solidFill>
                <a:latin typeface=".SFUIText-Regula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i-FI" dirty="0" err="1">
                <a:solidFill>
                  <a:srgbClr val="454545"/>
                </a:solidFill>
                <a:latin typeface=".SFUIText-Regular"/>
                <a:ea typeface="Calibri" panose="020F0502020204030204" pitchFamily="34" charset="0"/>
                <a:cs typeface="Times New Roman" panose="02020603050405020304" pitchFamily="18" charset="0"/>
              </a:rPr>
              <a:t>program</a:t>
            </a:r>
            <a:r>
              <a:rPr lang="fi-FI" dirty="0">
                <a:solidFill>
                  <a:srgbClr val="454545"/>
                </a:solidFill>
                <a:latin typeface=".SFUIText-Regula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i-FI" dirty="0" err="1">
                <a:solidFill>
                  <a:srgbClr val="454545"/>
                </a:solidFill>
                <a:latin typeface=".SFUIText-Regular"/>
                <a:ea typeface="Calibri" panose="020F0502020204030204" pitchFamily="34" charset="0"/>
                <a:cs typeface="Times New Roman" panose="02020603050405020304" pitchFamily="18" charset="0"/>
              </a:rPr>
              <a:t>was</a:t>
            </a:r>
            <a:r>
              <a:rPr lang="fi-FI" dirty="0">
                <a:solidFill>
                  <a:srgbClr val="454545"/>
                </a:solidFill>
                <a:latin typeface=".SFUIText-Regula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i-FI" dirty="0" err="1">
                <a:solidFill>
                  <a:srgbClr val="454545"/>
                </a:solidFill>
                <a:latin typeface=".SFUIText-Regular"/>
                <a:ea typeface="Calibri" panose="020F0502020204030204" pitchFamily="34" charset="0"/>
                <a:cs typeface="Times New Roman" panose="02020603050405020304" pitchFamily="18" charset="0"/>
              </a:rPr>
              <a:t>successful</a:t>
            </a:r>
            <a:r>
              <a:rPr lang="fi-FI" dirty="0">
                <a:solidFill>
                  <a:srgbClr val="454545"/>
                </a:solidFill>
                <a:latin typeface=".SFUIText-Regular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  <a:endParaRPr lang="fi-FI" sz="1050" dirty="0">
              <a:solidFill>
                <a:srgbClr val="454545"/>
              </a:solidFill>
              <a:latin typeface=".SF UI Tex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defRPr/>
            </a:pPr>
            <a:r>
              <a:rPr lang="fi-FI" dirty="0" err="1">
                <a:solidFill>
                  <a:srgbClr val="454545"/>
                </a:solidFill>
                <a:latin typeface=".SFUIText-Regular"/>
                <a:ea typeface="Calibri" panose="020F0502020204030204" pitchFamily="34" charset="0"/>
                <a:cs typeface="Times New Roman" panose="02020603050405020304" pitchFamily="18" charset="0"/>
              </a:rPr>
              <a:t>Block</a:t>
            </a:r>
            <a:r>
              <a:rPr lang="fi-FI" dirty="0">
                <a:solidFill>
                  <a:srgbClr val="454545"/>
                </a:solidFill>
                <a:latin typeface=".SFUIText-Regular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fi-FI" dirty="0" err="1">
                <a:solidFill>
                  <a:srgbClr val="454545"/>
                </a:solidFill>
                <a:latin typeface=".SFUIText-Regular"/>
                <a:ea typeface="Calibri" panose="020F0502020204030204" pitchFamily="34" charset="0"/>
                <a:cs typeface="Times New Roman" panose="02020603050405020304" pitchFamily="18" charset="0"/>
              </a:rPr>
              <a:t>flats</a:t>
            </a:r>
            <a:r>
              <a:rPr lang="fi-FI" dirty="0">
                <a:solidFill>
                  <a:srgbClr val="454545"/>
                </a:solidFill>
                <a:latin typeface=".SFUIText-Regular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i-FI" sz="1050" dirty="0">
              <a:solidFill>
                <a:srgbClr val="454545"/>
              </a:solidFill>
              <a:latin typeface=".SF UI Tex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defRPr/>
            </a:pPr>
            <a:r>
              <a:rPr lang="fi-FI" dirty="0">
                <a:solidFill>
                  <a:srgbClr val="454545"/>
                </a:solidFill>
                <a:latin typeface=".SFUIText-Regular"/>
                <a:ea typeface="Calibri" panose="020F0502020204030204" pitchFamily="34" charset="0"/>
                <a:cs typeface="Times New Roman" panose="02020603050405020304" pitchFamily="18" charset="0"/>
              </a:rPr>
              <a:t>Public buildings </a:t>
            </a:r>
            <a:r>
              <a:rPr lang="fi-FI" dirty="0" err="1">
                <a:solidFill>
                  <a:srgbClr val="454545"/>
                </a:solidFill>
                <a:latin typeface=".SFUIText-Regular"/>
                <a:ea typeface="Calibri" panose="020F0502020204030204" pitchFamily="34" charset="0"/>
                <a:cs typeface="Times New Roman" panose="02020603050405020304" pitchFamily="18" charset="0"/>
              </a:rPr>
              <a:t>due</a:t>
            </a:r>
            <a:r>
              <a:rPr lang="fi-FI" dirty="0">
                <a:solidFill>
                  <a:srgbClr val="454545"/>
                </a:solidFill>
                <a:latin typeface=".SFUIText-Regular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fi-FI" dirty="0" err="1">
                <a:solidFill>
                  <a:srgbClr val="454545"/>
                </a:solidFill>
                <a:latin typeface=".SFUIText-Regular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fi-FI" dirty="0">
                <a:solidFill>
                  <a:srgbClr val="454545"/>
                </a:solidFill>
                <a:latin typeface=".SFUIText-Regula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i-FI" dirty="0" err="1">
                <a:solidFill>
                  <a:srgbClr val="454545"/>
                </a:solidFill>
                <a:latin typeface=".SFUIText-Regular"/>
                <a:ea typeface="Calibri" panose="020F0502020204030204" pitchFamily="34" charset="0"/>
                <a:cs typeface="Times New Roman" panose="02020603050405020304" pitchFamily="18" charset="0"/>
              </a:rPr>
              <a:t>indoor</a:t>
            </a:r>
            <a:r>
              <a:rPr lang="fi-FI" dirty="0">
                <a:solidFill>
                  <a:srgbClr val="454545"/>
                </a:solidFill>
                <a:latin typeface=".SFUIText-Regular"/>
                <a:ea typeface="Calibri" panose="020F0502020204030204" pitchFamily="34" charset="0"/>
                <a:cs typeface="Times New Roman" panose="02020603050405020304" pitchFamily="18" charset="0"/>
              </a:rPr>
              <a:t> air </a:t>
            </a:r>
            <a:r>
              <a:rPr lang="fi-FI" dirty="0" err="1">
                <a:solidFill>
                  <a:srgbClr val="454545"/>
                </a:solidFill>
                <a:latin typeface=".SFUIText-Regular"/>
                <a:ea typeface="Calibri" panose="020F0502020204030204" pitchFamily="34" charset="0"/>
                <a:cs typeface="Times New Roman" panose="02020603050405020304" pitchFamily="18" charset="0"/>
              </a:rPr>
              <a:t>quality</a:t>
            </a:r>
            <a:r>
              <a:rPr lang="fi-FI" dirty="0">
                <a:solidFill>
                  <a:srgbClr val="454545"/>
                </a:solidFill>
                <a:latin typeface=".SFUIText-Regular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i-FI" sz="1050" dirty="0">
              <a:solidFill>
                <a:srgbClr val="454545"/>
              </a:solidFill>
              <a:latin typeface=".SF UI Tex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defRPr/>
            </a:pPr>
            <a:r>
              <a:rPr lang="fi-FI" dirty="0" err="1">
                <a:solidFill>
                  <a:srgbClr val="454545"/>
                </a:solidFill>
                <a:latin typeface=".SFUIText-Regular"/>
                <a:ea typeface="Calibri" panose="020F0502020204030204" pitchFamily="34" charset="0"/>
                <a:cs typeface="Times New Roman" panose="02020603050405020304" pitchFamily="18" charset="0"/>
              </a:rPr>
              <a:t>Log</a:t>
            </a:r>
            <a:r>
              <a:rPr lang="fi-FI" dirty="0">
                <a:solidFill>
                  <a:srgbClr val="454545"/>
                </a:solidFill>
                <a:latin typeface=".SFUIText-Regular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i-FI" dirty="0" err="1">
                <a:solidFill>
                  <a:srgbClr val="454545"/>
                </a:solidFill>
                <a:latin typeface=".SFUIText-Regular"/>
                <a:ea typeface="Calibri" panose="020F0502020204030204" pitchFamily="34" charset="0"/>
                <a:cs typeface="Times New Roman" panose="02020603050405020304" pitchFamily="18" charset="0"/>
              </a:rPr>
              <a:t>Houses</a:t>
            </a:r>
            <a:r>
              <a:rPr lang="fi-FI" dirty="0">
                <a:solidFill>
                  <a:srgbClr val="454545"/>
                </a:solidFill>
                <a:latin typeface=".SFUIText-Regular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i-FI" sz="1050" dirty="0">
              <a:solidFill>
                <a:srgbClr val="454545"/>
              </a:solidFill>
              <a:latin typeface=".SF UI Tex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defRPr/>
            </a:pPr>
            <a:r>
              <a:rPr lang="fi-FI" dirty="0" err="1">
                <a:solidFill>
                  <a:srgbClr val="454545"/>
                </a:solidFill>
                <a:latin typeface=".SFUIText-Regular"/>
                <a:ea typeface="Calibri" panose="020F0502020204030204" pitchFamily="34" charset="0"/>
                <a:cs typeface="Times New Roman" panose="02020603050405020304" pitchFamily="18" charset="0"/>
              </a:rPr>
              <a:t>Bridges</a:t>
            </a:r>
            <a:r>
              <a:rPr lang="fi-FI" dirty="0">
                <a:solidFill>
                  <a:srgbClr val="454545"/>
                </a:solidFill>
                <a:latin typeface=".SFUIText-Regular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i-FI" sz="1050" dirty="0">
              <a:solidFill>
                <a:srgbClr val="454545"/>
              </a:solidFill>
              <a:latin typeface=".SF UI Tex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defRPr/>
            </a:pPr>
            <a:r>
              <a:rPr lang="fi-FI" dirty="0" err="1">
                <a:solidFill>
                  <a:srgbClr val="454545"/>
                </a:solidFill>
                <a:latin typeface=".SFUIText-Regular"/>
                <a:ea typeface="Calibri" panose="020F0502020204030204" pitchFamily="34" charset="0"/>
                <a:cs typeface="Times New Roman" panose="02020603050405020304" pitchFamily="18" charset="0"/>
              </a:rPr>
              <a:t>Renovation</a:t>
            </a:r>
            <a:r>
              <a:rPr lang="fi-FI" dirty="0">
                <a:solidFill>
                  <a:srgbClr val="454545"/>
                </a:solidFill>
                <a:latin typeface=".SFUIText-Regular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fi-FI" dirty="0" err="1">
                <a:solidFill>
                  <a:srgbClr val="454545"/>
                </a:solidFill>
                <a:latin typeface=".SFUIText-Regular"/>
                <a:ea typeface="Calibri" panose="020F0502020204030204" pitchFamily="34" charset="0"/>
                <a:cs typeface="Times New Roman" panose="02020603050405020304" pitchFamily="18" charset="0"/>
              </a:rPr>
              <a:t>retrofitting</a:t>
            </a:r>
            <a:r>
              <a:rPr lang="fi-FI" dirty="0">
                <a:solidFill>
                  <a:srgbClr val="454545"/>
                </a:solidFill>
                <a:latin typeface=".SFUIText-Regular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i-FI" sz="1050" dirty="0">
              <a:solidFill>
                <a:srgbClr val="454545"/>
              </a:solidFill>
              <a:latin typeface=".SF UI Tex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fi-FI" dirty="0"/>
          </a:p>
        </p:txBody>
      </p:sp>
      <p:sp>
        <p:nvSpPr>
          <p:cNvPr id="19460" name="Dian numeron paikkamerkki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C94E060-0A6B-45F7-9F3C-A35F7929583B}" type="slidenum">
              <a:rPr lang="fi-FI" altLang="fi-FI" smtClean="0">
                <a:solidFill>
                  <a:prstClr val="black"/>
                </a:solidFill>
              </a:rPr>
              <a:pPr/>
              <a:t>45</a:t>
            </a:fld>
            <a:endParaRPr lang="fi-FI" altLang="fi-FI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9668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8E825-A422-4D3D-842C-BDF13DC1C635}" type="slidenum">
              <a:rPr lang="fi-FI" smtClean="0">
                <a:solidFill>
                  <a:prstClr val="black"/>
                </a:solidFill>
              </a:rPr>
              <a:pPr/>
              <a:t>18</a:t>
            </a:fld>
            <a:endParaRPr lang="fi-FI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7811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err="1"/>
              <a:t>Lets</a:t>
            </a:r>
            <a:r>
              <a:rPr lang="fi-FI" dirty="0"/>
              <a:t> </a:t>
            </a:r>
            <a:r>
              <a:rPr lang="fi-FI" dirty="0" err="1"/>
              <a:t>then</a:t>
            </a:r>
            <a:r>
              <a:rPr lang="fi-FI" dirty="0"/>
              <a:t> look at </a:t>
            </a:r>
            <a:r>
              <a:rPr lang="fi-FI" dirty="0" err="1"/>
              <a:t>another</a:t>
            </a:r>
            <a:r>
              <a:rPr lang="fi-FI" dirty="0"/>
              <a:t> </a:t>
            </a:r>
            <a:r>
              <a:rPr lang="fi-FI" dirty="0" err="1"/>
              <a:t>project</a:t>
            </a:r>
            <a:r>
              <a:rPr lang="fi-FI" dirty="0"/>
              <a:t> in Helsinki city center.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DC85F0-657D-4BFB-A606-17A1054B033A}" type="slidenum">
              <a:rPr lang="fi-FI" smtClean="0">
                <a:solidFill>
                  <a:prstClr val="black"/>
                </a:solidFill>
              </a:rPr>
              <a:pPr/>
              <a:t>22</a:t>
            </a:fld>
            <a:endParaRPr lang="fi-FI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6747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marR="0" lvl="0" indent="-171450" algn="l" defTabSz="9129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dirty="0" err="1">
                <a:solidFill>
                  <a:srgbClr val="2D2D2D"/>
                </a:solidFill>
              </a:rPr>
              <a:t>The</a:t>
            </a:r>
            <a:r>
              <a:rPr lang="fi-FI" baseline="0" dirty="0">
                <a:solidFill>
                  <a:srgbClr val="2D2D2D"/>
                </a:solidFill>
              </a:rPr>
              <a:t> </a:t>
            </a:r>
            <a:r>
              <a:rPr lang="fi-FI" baseline="0" dirty="0" err="1">
                <a:solidFill>
                  <a:srgbClr val="2D2D2D"/>
                </a:solidFill>
              </a:rPr>
              <a:t>project</a:t>
            </a:r>
            <a:r>
              <a:rPr lang="fi-FI" baseline="0" dirty="0">
                <a:solidFill>
                  <a:srgbClr val="2D2D2D"/>
                </a:solidFill>
              </a:rPr>
              <a:t> </a:t>
            </a:r>
            <a:r>
              <a:rPr lang="fi-FI" baseline="0" dirty="0" err="1">
                <a:solidFill>
                  <a:srgbClr val="2D2D2D"/>
                </a:solidFill>
              </a:rPr>
              <a:t>comprises</a:t>
            </a:r>
            <a:r>
              <a:rPr lang="fi-FI" baseline="0" dirty="0">
                <a:solidFill>
                  <a:srgbClr val="2D2D2D"/>
                </a:solidFill>
              </a:rPr>
              <a:t> </a:t>
            </a:r>
            <a:r>
              <a:rPr lang="fi-FI" baseline="0" dirty="0" err="1">
                <a:solidFill>
                  <a:srgbClr val="2D2D2D"/>
                </a:solidFill>
              </a:rPr>
              <a:t>three</a:t>
            </a:r>
            <a:r>
              <a:rPr lang="fi-FI" baseline="0" dirty="0">
                <a:solidFill>
                  <a:srgbClr val="2D2D2D"/>
                </a:solidFill>
              </a:rPr>
              <a:t> main </a:t>
            </a:r>
            <a:r>
              <a:rPr lang="fi-FI" baseline="0" dirty="0" err="1">
                <a:solidFill>
                  <a:srgbClr val="2D2D2D"/>
                </a:solidFill>
              </a:rPr>
              <a:t>blocks</a:t>
            </a:r>
            <a:r>
              <a:rPr lang="fi-FI" baseline="0" dirty="0">
                <a:solidFill>
                  <a:srgbClr val="2D2D2D"/>
                </a:solidFill>
              </a:rPr>
              <a:t> to </a:t>
            </a:r>
            <a:r>
              <a:rPr lang="fi-FI" baseline="0" dirty="0" err="1">
                <a:solidFill>
                  <a:srgbClr val="2D2D2D"/>
                </a:solidFill>
              </a:rPr>
              <a:t>be</a:t>
            </a:r>
            <a:r>
              <a:rPr lang="fi-FI" baseline="0" dirty="0">
                <a:solidFill>
                  <a:srgbClr val="2D2D2D"/>
                </a:solidFill>
              </a:rPr>
              <a:t> </a:t>
            </a:r>
            <a:r>
              <a:rPr lang="fi-FI" baseline="0" dirty="0" err="1">
                <a:solidFill>
                  <a:srgbClr val="2D2D2D"/>
                </a:solidFill>
              </a:rPr>
              <a:t>build</a:t>
            </a:r>
            <a:r>
              <a:rPr lang="fi-FI" baseline="0" dirty="0">
                <a:solidFill>
                  <a:srgbClr val="2D2D2D"/>
                </a:solidFill>
              </a:rPr>
              <a:t> </a:t>
            </a:r>
            <a:r>
              <a:rPr lang="fi-FI" baseline="0" dirty="0" err="1">
                <a:solidFill>
                  <a:srgbClr val="2D2D2D"/>
                </a:solidFill>
              </a:rPr>
              <a:t>with</a:t>
            </a:r>
            <a:r>
              <a:rPr lang="fi-FI" baseline="0" dirty="0">
                <a:solidFill>
                  <a:srgbClr val="2D2D2D"/>
                </a:solidFill>
              </a:rPr>
              <a:t> </a:t>
            </a:r>
            <a:r>
              <a:rPr lang="fi-FI" baseline="0" dirty="0" err="1">
                <a:solidFill>
                  <a:srgbClr val="2D2D2D"/>
                </a:solidFill>
              </a:rPr>
              <a:t>three</a:t>
            </a:r>
            <a:r>
              <a:rPr lang="fi-FI" baseline="0" dirty="0">
                <a:solidFill>
                  <a:srgbClr val="2D2D2D"/>
                </a:solidFill>
              </a:rPr>
              <a:t> </a:t>
            </a:r>
            <a:r>
              <a:rPr lang="fi-FI" baseline="0" dirty="0" err="1">
                <a:solidFill>
                  <a:srgbClr val="2D2D2D"/>
                </a:solidFill>
              </a:rPr>
              <a:t>different</a:t>
            </a:r>
            <a:r>
              <a:rPr lang="fi-FI" baseline="0" dirty="0">
                <a:solidFill>
                  <a:srgbClr val="2D2D2D"/>
                </a:solidFill>
              </a:rPr>
              <a:t> </a:t>
            </a:r>
            <a:r>
              <a:rPr lang="fi-FI" baseline="0" dirty="0" err="1">
                <a:solidFill>
                  <a:srgbClr val="2D2D2D"/>
                </a:solidFill>
              </a:rPr>
              <a:t>type</a:t>
            </a:r>
            <a:r>
              <a:rPr lang="fi-FI" baseline="0" dirty="0">
                <a:solidFill>
                  <a:srgbClr val="2D2D2D"/>
                </a:solidFill>
              </a:rPr>
              <a:t> of </a:t>
            </a:r>
            <a:r>
              <a:rPr lang="fi-FI" baseline="0" dirty="0" err="1">
                <a:solidFill>
                  <a:srgbClr val="2D2D2D"/>
                </a:solidFill>
              </a:rPr>
              <a:t>wooden</a:t>
            </a:r>
            <a:r>
              <a:rPr lang="fi-FI" baseline="0" dirty="0">
                <a:solidFill>
                  <a:srgbClr val="2D2D2D"/>
                </a:solidFill>
              </a:rPr>
              <a:t> </a:t>
            </a:r>
            <a:r>
              <a:rPr lang="fi-FI" baseline="0" dirty="0" err="1">
                <a:solidFill>
                  <a:srgbClr val="2D2D2D"/>
                </a:solidFill>
              </a:rPr>
              <a:t>building</a:t>
            </a:r>
            <a:r>
              <a:rPr lang="fi-FI" baseline="0" dirty="0">
                <a:solidFill>
                  <a:srgbClr val="2D2D2D"/>
                </a:solidFill>
              </a:rPr>
              <a:t> </a:t>
            </a:r>
            <a:r>
              <a:rPr lang="fi-FI" baseline="0" dirty="0" err="1">
                <a:solidFill>
                  <a:srgbClr val="2D2D2D"/>
                </a:solidFill>
              </a:rPr>
              <a:t>systems</a:t>
            </a:r>
            <a:r>
              <a:rPr lang="fi-FI" baseline="0" dirty="0">
                <a:solidFill>
                  <a:srgbClr val="2D2D2D"/>
                </a:solidFill>
              </a:rPr>
              <a:t>:</a:t>
            </a:r>
          </a:p>
          <a:p>
            <a:pPr marL="628650" marR="0" lvl="1" indent="-171450" algn="l" defTabSz="9129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baseline="0" dirty="0">
                <a:solidFill>
                  <a:srgbClr val="2D2D2D"/>
                </a:solidFill>
              </a:rPr>
              <a:t>98 </a:t>
            </a:r>
            <a:r>
              <a:rPr lang="fi-FI" baseline="0" dirty="0" err="1">
                <a:solidFill>
                  <a:srgbClr val="2D2D2D"/>
                </a:solidFill>
              </a:rPr>
              <a:t>apartments</a:t>
            </a:r>
            <a:r>
              <a:rPr lang="fi-FI" baseline="0" dirty="0">
                <a:solidFill>
                  <a:srgbClr val="2D2D2D"/>
                </a:solidFill>
              </a:rPr>
              <a:t> in </a:t>
            </a:r>
            <a:r>
              <a:rPr lang="fi-FI" baseline="0" dirty="0" err="1">
                <a:solidFill>
                  <a:srgbClr val="2D2D2D"/>
                </a:solidFill>
              </a:rPr>
              <a:t>two</a:t>
            </a:r>
            <a:r>
              <a:rPr lang="fi-FI" baseline="0" dirty="0">
                <a:solidFill>
                  <a:srgbClr val="2D2D2D"/>
                </a:solidFill>
              </a:rPr>
              <a:t> </a:t>
            </a:r>
            <a:r>
              <a:rPr lang="fi-FI" baseline="0" dirty="0" err="1">
                <a:solidFill>
                  <a:srgbClr val="2D2D2D"/>
                </a:solidFill>
              </a:rPr>
              <a:t>blocks</a:t>
            </a:r>
            <a:r>
              <a:rPr lang="fi-FI" baseline="0" dirty="0">
                <a:solidFill>
                  <a:srgbClr val="2D2D2D"/>
                </a:solidFill>
              </a:rPr>
              <a:t> to </a:t>
            </a:r>
            <a:r>
              <a:rPr lang="fi-FI" baseline="0" dirty="0" err="1">
                <a:solidFill>
                  <a:srgbClr val="2D2D2D"/>
                </a:solidFill>
              </a:rPr>
              <a:t>be</a:t>
            </a:r>
            <a:r>
              <a:rPr lang="fi-FI" baseline="0" dirty="0">
                <a:solidFill>
                  <a:srgbClr val="2D2D2D"/>
                </a:solidFill>
              </a:rPr>
              <a:t> </a:t>
            </a:r>
            <a:r>
              <a:rPr lang="fi-FI" baseline="0" dirty="0" err="1">
                <a:solidFill>
                  <a:srgbClr val="2D2D2D"/>
                </a:solidFill>
              </a:rPr>
              <a:t>build</a:t>
            </a:r>
            <a:r>
              <a:rPr lang="fi-FI" baseline="0" dirty="0">
                <a:solidFill>
                  <a:srgbClr val="2D2D2D"/>
                </a:solidFill>
              </a:rPr>
              <a:t> </a:t>
            </a:r>
            <a:r>
              <a:rPr lang="fi-FI" baseline="0" dirty="0" err="1">
                <a:solidFill>
                  <a:srgbClr val="2D2D2D"/>
                </a:solidFill>
              </a:rPr>
              <a:t>with</a:t>
            </a:r>
            <a:r>
              <a:rPr lang="fi-FI" baseline="0" dirty="0">
                <a:solidFill>
                  <a:srgbClr val="2D2D2D"/>
                </a:solidFill>
              </a:rPr>
              <a:t> LVL </a:t>
            </a:r>
            <a:r>
              <a:rPr lang="fi-FI" baseline="0" dirty="0" err="1">
                <a:solidFill>
                  <a:srgbClr val="2D2D2D"/>
                </a:solidFill>
              </a:rPr>
              <a:t>system</a:t>
            </a:r>
            <a:endParaRPr lang="fi-FI" baseline="0" dirty="0">
              <a:solidFill>
                <a:srgbClr val="2D2D2D"/>
              </a:solidFill>
            </a:endParaRPr>
          </a:p>
          <a:p>
            <a:pPr marL="628650" marR="0" lvl="1" indent="-171450" algn="l" defTabSz="9129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baseline="0" dirty="0">
                <a:solidFill>
                  <a:srgbClr val="2D2D2D"/>
                </a:solidFill>
              </a:rPr>
              <a:t>180 </a:t>
            </a:r>
            <a:r>
              <a:rPr lang="fi-FI" baseline="0" dirty="0" err="1">
                <a:solidFill>
                  <a:srgbClr val="2D2D2D"/>
                </a:solidFill>
              </a:rPr>
              <a:t>rooms</a:t>
            </a:r>
            <a:r>
              <a:rPr lang="fi-FI" baseline="0" dirty="0">
                <a:solidFill>
                  <a:srgbClr val="2D2D2D"/>
                </a:solidFill>
              </a:rPr>
              <a:t> hotel to </a:t>
            </a:r>
            <a:r>
              <a:rPr lang="fi-FI" baseline="0" dirty="0" err="1">
                <a:solidFill>
                  <a:srgbClr val="2D2D2D"/>
                </a:solidFill>
              </a:rPr>
              <a:t>be</a:t>
            </a:r>
            <a:r>
              <a:rPr lang="fi-FI" baseline="0" dirty="0">
                <a:solidFill>
                  <a:srgbClr val="2D2D2D"/>
                </a:solidFill>
              </a:rPr>
              <a:t> </a:t>
            </a:r>
            <a:r>
              <a:rPr lang="fi-FI" baseline="0" dirty="0" err="1">
                <a:solidFill>
                  <a:srgbClr val="2D2D2D"/>
                </a:solidFill>
              </a:rPr>
              <a:t>build</a:t>
            </a:r>
            <a:r>
              <a:rPr lang="fi-FI" baseline="0" dirty="0">
                <a:solidFill>
                  <a:srgbClr val="2D2D2D"/>
                </a:solidFill>
              </a:rPr>
              <a:t> </a:t>
            </a:r>
            <a:r>
              <a:rPr lang="fi-FI" baseline="0" dirty="0" err="1">
                <a:solidFill>
                  <a:srgbClr val="2D2D2D"/>
                </a:solidFill>
              </a:rPr>
              <a:t>with</a:t>
            </a:r>
            <a:r>
              <a:rPr lang="fi-FI" baseline="0" dirty="0">
                <a:solidFill>
                  <a:srgbClr val="2D2D2D"/>
                </a:solidFill>
              </a:rPr>
              <a:t> </a:t>
            </a:r>
            <a:r>
              <a:rPr lang="fi-FI" baseline="0" dirty="0" err="1">
                <a:solidFill>
                  <a:srgbClr val="2D2D2D"/>
                </a:solidFill>
              </a:rPr>
              <a:t>ready</a:t>
            </a:r>
            <a:r>
              <a:rPr lang="fi-FI" baseline="0" dirty="0">
                <a:solidFill>
                  <a:srgbClr val="2D2D2D"/>
                </a:solidFill>
              </a:rPr>
              <a:t>-made </a:t>
            </a:r>
            <a:r>
              <a:rPr lang="fi-FI" baseline="0" dirty="0" err="1">
                <a:solidFill>
                  <a:srgbClr val="2D2D2D"/>
                </a:solidFill>
              </a:rPr>
              <a:t>room</a:t>
            </a:r>
            <a:r>
              <a:rPr lang="fi-FI" baseline="0" dirty="0">
                <a:solidFill>
                  <a:srgbClr val="2D2D2D"/>
                </a:solidFill>
              </a:rPr>
              <a:t> </a:t>
            </a:r>
            <a:r>
              <a:rPr lang="fi-FI" baseline="0" dirty="0" err="1">
                <a:solidFill>
                  <a:srgbClr val="2D2D2D"/>
                </a:solidFill>
              </a:rPr>
              <a:t>modules</a:t>
            </a:r>
            <a:endParaRPr lang="fi-FI" baseline="0" dirty="0">
              <a:solidFill>
                <a:srgbClr val="2D2D2D"/>
              </a:solidFill>
            </a:endParaRPr>
          </a:p>
          <a:p>
            <a:pPr marL="628650" marR="0" lvl="1" indent="-171450" algn="l" defTabSz="9129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baseline="0" dirty="0">
                <a:solidFill>
                  <a:srgbClr val="2D2D2D"/>
                </a:solidFill>
              </a:rPr>
              <a:t>12.000 </a:t>
            </a:r>
            <a:r>
              <a:rPr lang="fi-FI" baseline="0" dirty="0" err="1">
                <a:solidFill>
                  <a:srgbClr val="2D2D2D"/>
                </a:solidFill>
              </a:rPr>
              <a:t>sqm</a:t>
            </a:r>
            <a:r>
              <a:rPr lang="fi-FI" baseline="0" dirty="0">
                <a:solidFill>
                  <a:srgbClr val="2D2D2D"/>
                </a:solidFill>
              </a:rPr>
              <a:t> </a:t>
            </a:r>
            <a:r>
              <a:rPr lang="fi-FI" baseline="0" dirty="0" err="1">
                <a:solidFill>
                  <a:srgbClr val="2D2D2D"/>
                </a:solidFill>
              </a:rPr>
              <a:t>office</a:t>
            </a:r>
            <a:r>
              <a:rPr lang="fi-FI" baseline="0" dirty="0">
                <a:solidFill>
                  <a:srgbClr val="2D2D2D"/>
                </a:solidFill>
              </a:rPr>
              <a:t> </a:t>
            </a:r>
            <a:r>
              <a:rPr lang="fi-FI" baseline="0" dirty="0" err="1">
                <a:solidFill>
                  <a:srgbClr val="2D2D2D"/>
                </a:solidFill>
              </a:rPr>
              <a:t>building</a:t>
            </a:r>
            <a:r>
              <a:rPr lang="fi-FI" baseline="0" dirty="0">
                <a:solidFill>
                  <a:srgbClr val="2D2D2D"/>
                </a:solidFill>
              </a:rPr>
              <a:t>, 170 </a:t>
            </a:r>
            <a:r>
              <a:rPr lang="fi-FI" baseline="0" dirty="0" err="1">
                <a:solidFill>
                  <a:srgbClr val="2D2D2D"/>
                </a:solidFill>
              </a:rPr>
              <a:t>parking</a:t>
            </a:r>
            <a:r>
              <a:rPr lang="fi-FI" baseline="0" dirty="0">
                <a:solidFill>
                  <a:srgbClr val="2D2D2D"/>
                </a:solidFill>
              </a:rPr>
              <a:t> </a:t>
            </a:r>
            <a:r>
              <a:rPr lang="fi-FI" baseline="0" dirty="0" err="1">
                <a:solidFill>
                  <a:srgbClr val="2D2D2D"/>
                </a:solidFill>
              </a:rPr>
              <a:t>spaces</a:t>
            </a:r>
            <a:r>
              <a:rPr lang="fi-FI" baseline="0" dirty="0">
                <a:solidFill>
                  <a:srgbClr val="2D2D2D"/>
                </a:solidFill>
              </a:rPr>
              <a:t> </a:t>
            </a:r>
          </a:p>
          <a:p>
            <a:pPr marL="628650" marR="0" lvl="1" indent="-171450" algn="l" defTabSz="9129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fi-FI" baseline="0" dirty="0">
              <a:solidFill>
                <a:srgbClr val="2D2D2D"/>
              </a:solidFill>
            </a:endParaRPr>
          </a:p>
          <a:p>
            <a:pPr marL="171450" marR="0" lvl="0" indent="-171450" algn="l" defTabSz="9129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baseline="0" dirty="0" err="1">
                <a:solidFill>
                  <a:srgbClr val="2D2D2D"/>
                </a:solidFill>
              </a:rPr>
              <a:t>We</a:t>
            </a:r>
            <a:r>
              <a:rPr lang="fi-FI" baseline="0" dirty="0">
                <a:solidFill>
                  <a:srgbClr val="2D2D2D"/>
                </a:solidFill>
              </a:rPr>
              <a:t> </a:t>
            </a:r>
            <a:r>
              <a:rPr lang="fi-FI" baseline="0" dirty="0" err="1">
                <a:solidFill>
                  <a:srgbClr val="2D2D2D"/>
                </a:solidFill>
              </a:rPr>
              <a:t>are</a:t>
            </a:r>
            <a:r>
              <a:rPr lang="fi-FI" baseline="0" dirty="0">
                <a:solidFill>
                  <a:srgbClr val="2D2D2D"/>
                </a:solidFill>
              </a:rPr>
              <a:t> </a:t>
            </a:r>
            <a:r>
              <a:rPr lang="fi-FI" baseline="0" dirty="0" err="1">
                <a:solidFill>
                  <a:srgbClr val="2D2D2D"/>
                </a:solidFill>
              </a:rPr>
              <a:t>targeting</a:t>
            </a:r>
            <a:r>
              <a:rPr lang="fi-FI" baseline="0" dirty="0">
                <a:solidFill>
                  <a:srgbClr val="2D2D2D"/>
                </a:solidFill>
              </a:rPr>
              <a:t> </a:t>
            </a:r>
            <a:r>
              <a:rPr lang="fi-FI" baseline="0" dirty="0" err="1">
                <a:solidFill>
                  <a:srgbClr val="2D2D2D"/>
                </a:solidFill>
              </a:rPr>
              <a:t>minimum</a:t>
            </a:r>
            <a:r>
              <a:rPr lang="fi-FI" baseline="0" dirty="0">
                <a:solidFill>
                  <a:srgbClr val="2D2D2D"/>
                </a:solidFill>
              </a:rPr>
              <a:t> LEED gold </a:t>
            </a:r>
            <a:r>
              <a:rPr lang="fi-FI" baseline="0" dirty="0" err="1">
                <a:solidFill>
                  <a:srgbClr val="2D2D2D"/>
                </a:solidFill>
              </a:rPr>
              <a:t>ceriticate</a:t>
            </a:r>
            <a:r>
              <a:rPr lang="fi-FI" baseline="0" dirty="0">
                <a:solidFill>
                  <a:srgbClr val="2D2D2D"/>
                </a:solidFill>
              </a:rPr>
              <a:t>.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BADC23-7208-4FEC-B767-FA56EEE2ACBC}" type="slidenum">
              <a:rPr lang="fi-FI" smtClean="0">
                <a:solidFill>
                  <a:prstClr val="black"/>
                </a:solidFill>
              </a:rPr>
              <a:pPr/>
              <a:t>23</a:t>
            </a:fld>
            <a:endParaRPr lang="fi-FI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4825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DC85F0-657D-4BFB-A606-17A1054B033A}" type="slidenum">
              <a:rPr lang="fi-FI" smtClean="0"/>
              <a:t>24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506559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CF495-02FF-411A-9780-E5EE370EF2E0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May 2014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9884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CF495-02FF-411A-9780-E5EE370EF2E0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May 2014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4194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CF495-02FF-411A-9780-E5EE370EF2E0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May 2014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0646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FCF495-02FF-411A-9780-E5EE370EF2E0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May 2014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8940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11896" y="4509120"/>
            <a:ext cx="7200464" cy="864000"/>
          </a:xfrm>
        </p:spPr>
        <p:txBody>
          <a:bodyPr anchor="t" anchorCtr="0">
            <a:noAutofit/>
          </a:bodyPr>
          <a:lstStyle>
            <a:lvl1pPr algn="l">
              <a:defRPr sz="2600"/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611896" y="5373120"/>
            <a:ext cx="7200464" cy="792089"/>
          </a:xfrm>
        </p:spPr>
        <p:txBody>
          <a:bodyPr>
            <a:normAutofit/>
          </a:bodyPr>
          <a:lstStyle>
            <a:lvl1pPr marL="0" indent="0" algn="l">
              <a:buNone/>
              <a:defRPr sz="2000" cap="none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53CFB-2F54-4B8E-9687-DE47BFAA9E35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TitlePhoto"/>
          <p:cNvSpPr>
            <a:spLocks noGrp="1"/>
          </p:cNvSpPr>
          <p:nvPr>
            <p:ph type="pic" sz="quarter" idx="13" hasCustomPrompt="1"/>
          </p:nvPr>
        </p:nvSpPr>
        <p:spPr>
          <a:xfrm>
            <a:off x="611896" y="1196752"/>
            <a:ext cx="5184240" cy="3168352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fi-FI" dirty="0"/>
              <a:t>Lisää valokuva</a:t>
            </a:r>
          </a:p>
        </p:txBody>
      </p:sp>
      <p:sp>
        <p:nvSpPr>
          <p:cNvPr id="11" name="dtitlelogoplaceholder" hidden="1"/>
          <p:cNvSpPr txBox="1"/>
          <p:nvPr/>
        </p:nvSpPr>
        <p:spPr>
          <a:xfrm>
            <a:off x="1188000" y="180000"/>
            <a:ext cx="1843200" cy="324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i-FI" sz="800" dirty="0"/>
              <a:t>Logo </a:t>
            </a:r>
            <a:r>
              <a:rPr lang="fi-FI" sz="800" dirty="0" err="1"/>
              <a:t>placeholder</a:t>
            </a:r>
            <a:endParaRPr lang="fi-FI" sz="800" dirty="0"/>
          </a:p>
        </p:txBody>
      </p:sp>
      <p:pic>
        <p:nvPicPr>
          <p:cNvPr id="9" name="Kuva 8" descr="PT_ppt_header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0" y="0"/>
            <a:ext cx="9144000" cy="792480"/>
          </a:xfrm>
          <a:prstGeom prst="rect">
            <a:avLst/>
          </a:prstGeom>
        </p:spPr>
      </p:pic>
      <p:sp>
        <p:nvSpPr>
          <p:cNvPr id="13" name="Päivämäärän paikkamerkki 4"/>
          <p:cNvSpPr>
            <a:spLocks noGrp="1"/>
          </p:cNvSpPr>
          <p:nvPr>
            <p:ph type="dt" sz="half" idx="10"/>
          </p:nvPr>
        </p:nvSpPr>
        <p:spPr>
          <a:xfrm>
            <a:off x="611560" y="6453336"/>
            <a:ext cx="972000" cy="144000"/>
          </a:xfrm>
        </p:spPr>
        <p:txBody>
          <a:bodyPr/>
          <a:lstStyle/>
          <a:p>
            <a:r>
              <a:rPr lang="fi-FI" dirty="0"/>
              <a:t>01.04.2015</a:t>
            </a:r>
          </a:p>
        </p:txBody>
      </p:sp>
      <p:sp>
        <p:nvSpPr>
          <p:cNvPr id="14" name="Alatunnisteen paikkamerkki 5"/>
          <p:cNvSpPr>
            <a:spLocks noGrp="1"/>
          </p:cNvSpPr>
          <p:nvPr>
            <p:ph type="ftr" sz="quarter" idx="11"/>
          </p:nvPr>
        </p:nvSpPr>
        <p:spPr>
          <a:xfrm>
            <a:off x="1583560" y="6453336"/>
            <a:ext cx="3996000" cy="144000"/>
          </a:xfrm>
          <a:prstGeom prst="rect">
            <a:avLst/>
          </a:prstGeom>
        </p:spPr>
        <p:txBody>
          <a:bodyPr/>
          <a:lstStyle/>
          <a:p>
            <a:r>
              <a:rPr lang="fi-FI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90832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3607" y="325370"/>
            <a:ext cx="7668000" cy="1260000"/>
          </a:xfrm>
        </p:spPr>
        <p:txBody>
          <a:bodyPr>
            <a:normAutofit/>
          </a:bodyPr>
          <a:lstStyle>
            <a:lvl1pPr>
              <a:lnSpc>
                <a:spcPts val="3600"/>
              </a:lnSpc>
              <a:defRPr sz="3200" b="1" baseline="0"/>
            </a:lvl1pPr>
          </a:lstStyle>
          <a:p>
            <a:r>
              <a:rPr lang="fi-FI" noProof="0" dirty="0"/>
              <a:t>&lt;Lisää otsikko&gt;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40600" y="6290091"/>
            <a:ext cx="948433" cy="365125"/>
          </a:xfrm>
        </p:spPr>
        <p:txBody>
          <a:bodyPr/>
          <a:lstStyle>
            <a:lvl1pPr>
              <a:defRPr sz="1200" b="1"/>
            </a:lvl1pPr>
          </a:lstStyle>
          <a:p>
            <a:r>
              <a:rPr lang="fi-FI"/>
              <a:t>20.12.2013</a:t>
            </a:r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6861" y="6290091"/>
            <a:ext cx="6660000" cy="365125"/>
          </a:xfrm>
          <a:prstGeom prst="rect">
            <a:avLst/>
          </a:prstGeom>
        </p:spPr>
        <p:txBody>
          <a:bodyPr/>
          <a:lstStyle>
            <a:lvl1pPr algn="l">
              <a:defRPr sz="1200" b="1"/>
            </a:lvl1pPr>
          </a:lstStyle>
          <a:p>
            <a:r>
              <a:rPr lang="fi-FI"/>
              <a:t>Rakennusteollisuus RT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01878" y="6290091"/>
            <a:ext cx="378515" cy="365125"/>
          </a:xfrm>
        </p:spPr>
        <p:txBody>
          <a:bodyPr/>
          <a:lstStyle>
            <a:lvl1pPr>
              <a:defRPr sz="1200" b="1"/>
            </a:lvl1pPr>
          </a:lstStyle>
          <a:p>
            <a:fld id="{1F4D50CA-F9F4-4F82-9F28-967629681EF9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363607" y="1600341"/>
            <a:ext cx="7668000" cy="4351338"/>
          </a:xfrm>
        </p:spPr>
        <p:txBody>
          <a:bodyPr/>
          <a:lstStyle>
            <a:lvl1pPr>
              <a:lnSpc>
                <a:spcPct val="100000"/>
              </a:lnSpc>
              <a:defRPr sz="2400" baseline="0">
                <a:solidFill>
                  <a:schemeClr val="tx1"/>
                </a:solidFill>
              </a:defRPr>
            </a:lvl1pPr>
            <a:lvl2pPr marL="357188" indent="-171450">
              <a:lnSpc>
                <a:spcPct val="100000"/>
              </a:lnSpc>
              <a:buFont typeface="Calibri" panose="020F0502020204030204" pitchFamily="34" charset="0"/>
              <a:buChar char="‐"/>
              <a:defRPr sz="2200">
                <a:solidFill>
                  <a:schemeClr val="tx1"/>
                </a:solidFill>
              </a:defRPr>
            </a:lvl2pPr>
            <a:lvl3pPr marL="542925" indent="-171450">
              <a:lnSpc>
                <a:spcPct val="100000"/>
              </a:lnSpc>
              <a:buFont typeface="Calibri" panose="020F0502020204030204" pitchFamily="34" charset="0"/>
              <a:buChar char="‐"/>
              <a:defRPr sz="2000">
                <a:solidFill>
                  <a:schemeClr val="tx1"/>
                </a:solidFill>
              </a:defRPr>
            </a:lvl3pPr>
            <a:lvl4pPr marL="715963" indent="-171450">
              <a:lnSpc>
                <a:spcPct val="100000"/>
              </a:lnSpc>
              <a:buFont typeface="Calibri" panose="020F0502020204030204" pitchFamily="34" charset="0"/>
              <a:buChar char="‐"/>
              <a:defRPr sz="1800">
                <a:solidFill>
                  <a:schemeClr val="tx1"/>
                </a:solidFill>
              </a:defRPr>
            </a:lvl4pPr>
            <a:lvl5pPr marL="901700" indent="-171450">
              <a:lnSpc>
                <a:spcPct val="100000"/>
              </a:lnSpc>
              <a:buFont typeface="Calibri" panose="020F0502020204030204" pitchFamily="34" charset="0"/>
              <a:buChar char="‐"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fi-FI" noProof="0" dirty="0"/>
              <a:t>&lt;Lisää tekstiä&gt;</a:t>
            </a:r>
          </a:p>
          <a:p>
            <a:pPr lvl="1"/>
            <a:r>
              <a:rPr lang="fi-FI" noProof="0" dirty="0"/>
              <a:t>Second </a:t>
            </a:r>
            <a:r>
              <a:rPr lang="fi-FI" noProof="0" dirty="0" err="1"/>
              <a:t>level</a:t>
            </a:r>
            <a:endParaRPr lang="fi-FI" noProof="0" dirty="0"/>
          </a:p>
          <a:p>
            <a:pPr lvl="2"/>
            <a:r>
              <a:rPr lang="fi-FI" noProof="0" dirty="0"/>
              <a:t>Third </a:t>
            </a:r>
            <a:r>
              <a:rPr lang="fi-FI" noProof="0" dirty="0" err="1"/>
              <a:t>level</a:t>
            </a:r>
            <a:endParaRPr lang="fi-FI" noProof="0" dirty="0"/>
          </a:p>
          <a:p>
            <a:pPr lvl="3"/>
            <a:r>
              <a:rPr lang="fi-FI" noProof="0" dirty="0" err="1"/>
              <a:t>Fourth</a:t>
            </a:r>
            <a:r>
              <a:rPr lang="fi-FI" noProof="0" dirty="0"/>
              <a:t> </a:t>
            </a:r>
            <a:r>
              <a:rPr lang="fi-FI" noProof="0" dirty="0" err="1"/>
              <a:t>level</a:t>
            </a:r>
            <a:endParaRPr lang="fi-FI" noProof="0" dirty="0"/>
          </a:p>
          <a:p>
            <a:pPr lvl="4"/>
            <a:r>
              <a:rPr lang="fi-FI" noProof="0" dirty="0" err="1"/>
              <a:t>Fifth</a:t>
            </a:r>
            <a:r>
              <a:rPr lang="fi-FI" noProof="0" dirty="0"/>
              <a:t> </a:t>
            </a:r>
            <a:r>
              <a:rPr lang="fi-FI" noProof="0" dirty="0" err="1"/>
              <a:t>level</a:t>
            </a:r>
            <a:endParaRPr lang="fi-FI" noProof="0" dirty="0"/>
          </a:p>
        </p:txBody>
      </p:sp>
      <p:sp>
        <p:nvSpPr>
          <p:cNvPr id="9" name="Rectangle 8"/>
          <p:cNvSpPr/>
          <p:nvPr userDrawn="1"/>
        </p:nvSpPr>
        <p:spPr>
          <a:xfrm>
            <a:off x="9247118" y="-1"/>
            <a:ext cx="1869615" cy="3856384"/>
          </a:xfrm>
          <a:prstGeom prst="rect">
            <a:avLst/>
          </a:prstGeom>
          <a:noFill/>
          <a:ln w="9525" cap="flat" cmpd="sng" algn="ctr">
            <a:solidFill>
              <a:srgbClr val="626971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t"/>
          <a:lstStyle>
            <a:defPPr>
              <a:defRPr lang="fi-FI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1" i="0" u="none" strike="noStrike" kern="1200" cap="none" spc="0" normalizeH="0" baseline="0" noProof="0" dirty="0">
                <a:ln>
                  <a:noFill/>
                </a:ln>
                <a:solidFill>
                  <a:srgbClr val="626971"/>
                </a:solidFill>
                <a:effectLst/>
                <a:uLnTx/>
                <a:uFillTx/>
                <a:latin typeface="Helvetica"/>
              </a:rPr>
              <a:t>Ohje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srgbClr val="626971"/>
                </a:solidFill>
                <a:effectLst/>
                <a:uLnTx/>
                <a:uFillTx/>
                <a:latin typeface="Helvetica"/>
              </a:rPr>
              <a:t>Tämä on perustekstidia, jota tulee käyttää aina kun mahdollista. 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srgbClr val="626971"/>
                </a:solidFill>
                <a:effectLst/>
                <a:uLnTx/>
                <a:uFillTx/>
                <a:latin typeface="Helvetica"/>
              </a:rPr>
              <a:t>Myös </a:t>
            </a:r>
            <a:r>
              <a:rPr kumimoji="0" lang="fi-FI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626971"/>
                </a:solidFill>
                <a:effectLst/>
                <a:uLnTx/>
                <a:uFillTx/>
                <a:latin typeface="Helvetica"/>
              </a:rPr>
              <a:t>kaksipalstaiset</a:t>
            </a: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srgbClr val="626971"/>
                </a:solidFill>
                <a:effectLst/>
                <a:uLnTx/>
                <a:uFillTx/>
                <a:latin typeface="Helvetica"/>
              </a:rPr>
              <a:t>  tekstidiat ovat suositeltavia. 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srgbClr val="626971"/>
                </a:solidFill>
                <a:effectLst/>
                <a:uLnTx/>
                <a:uFillTx/>
                <a:latin typeface="Helvetica"/>
              </a:rPr>
              <a:t>Näiden oikeassa laidassa olevat graafiset elementit tekevät esityksen ilmeestä tunnistettavan ja johdonmukaisen.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srgbClr val="626971"/>
                </a:solidFill>
                <a:effectLst/>
                <a:uLnTx/>
                <a:uFillTx/>
                <a:latin typeface="Helvetica"/>
              </a:rPr>
              <a:t>Muuta tarvittaessa alatunnisteen tietoihin organisaatiosi nimi valitsemalla valikosta Lisää &gt; Ylä- ja alatunniste. 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srgbClr val="626971"/>
                </a:solidFill>
                <a:effectLst/>
                <a:uLnTx/>
                <a:uFillTx/>
                <a:latin typeface="Helvetica"/>
              </a:rPr>
              <a:t>Käytä esityksissä sivunumeroita ja päivämäärää, jotka on valmiiksi asetettu alatunnisteen tietoihin.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fi-FI" sz="1000" b="0" i="0" u="none" strike="noStrike" kern="1200" cap="none" spc="0" normalizeH="0" baseline="0" noProof="0" dirty="0">
              <a:ln>
                <a:noFill/>
              </a:ln>
              <a:solidFill>
                <a:srgbClr val="626971"/>
              </a:solidFill>
              <a:effectLst/>
              <a:uLnTx/>
              <a:uFillTx/>
              <a:latin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8199063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08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/>
              <a:t>Muokkaa alaotsikon perustyyliä napsautt.</a:t>
            </a:r>
            <a:endParaRPr lang="en-US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A4208-2F56-4F3A-B943-032B59A6AD1B}" type="datetimeFigureOut">
              <a:rPr lang="en-US" smtClean="0"/>
              <a:t>4/3/2019</a:t>
            </a:fld>
            <a:endParaRPr lang="en-US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D5A30-2C4A-4080-AC57-31DDB0644B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1791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11896" y="4509120"/>
            <a:ext cx="7200464" cy="864000"/>
          </a:xfrm>
        </p:spPr>
        <p:txBody>
          <a:bodyPr anchor="t" anchorCtr="0">
            <a:noAutofit/>
          </a:bodyPr>
          <a:lstStyle>
            <a:lvl1pPr algn="l">
              <a:defRPr sz="2600"/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611896" y="5373120"/>
            <a:ext cx="7200464" cy="792089"/>
          </a:xfrm>
        </p:spPr>
        <p:txBody>
          <a:bodyPr>
            <a:normAutofit/>
          </a:bodyPr>
          <a:lstStyle>
            <a:lvl1pPr marL="0" indent="0" algn="l">
              <a:buNone/>
              <a:defRPr sz="2000" cap="none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53CFB-2F54-4B8E-9687-DE47BFAA9E35}" type="slidenum">
              <a:rPr lang="fi-FI" smtClean="0">
                <a:solidFill>
                  <a:prstClr val="black"/>
                </a:solidFill>
              </a:rPr>
              <a:pPr/>
              <a:t>‹#›</a:t>
            </a:fld>
            <a:endParaRPr lang="fi-FI">
              <a:solidFill>
                <a:prstClr val="black"/>
              </a:solidFill>
            </a:endParaRPr>
          </a:p>
        </p:txBody>
      </p:sp>
      <p:sp>
        <p:nvSpPr>
          <p:cNvPr id="10" name="TitlePhoto"/>
          <p:cNvSpPr>
            <a:spLocks noGrp="1"/>
          </p:cNvSpPr>
          <p:nvPr>
            <p:ph type="pic" sz="quarter" idx="13" hasCustomPrompt="1"/>
          </p:nvPr>
        </p:nvSpPr>
        <p:spPr>
          <a:xfrm>
            <a:off x="611896" y="1196752"/>
            <a:ext cx="5184240" cy="3168352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fi-FI" dirty="0"/>
              <a:t>Lisää valokuva</a:t>
            </a:r>
          </a:p>
        </p:txBody>
      </p:sp>
      <p:sp>
        <p:nvSpPr>
          <p:cNvPr id="11" name="dtitlelogoplaceholder" hidden="1"/>
          <p:cNvSpPr txBox="1"/>
          <p:nvPr/>
        </p:nvSpPr>
        <p:spPr>
          <a:xfrm>
            <a:off x="1188000" y="180000"/>
            <a:ext cx="1843200" cy="324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i-FI" sz="800" dirty="0">
                <a:solidFill>
                  <a:prstClr val="black"/>
                </a:solidFill>
              </a:rPr>
              <a:t>Logo </a:t>
            </a:r>
            <a:r>
              <a:rPr lang="fi-FI" sz="800" dirty="0" err="1">
                <a:solidFill>
                  <a:prstClr val="black"/>
                </a:solidFill>
              </a:rPr>
              <a:t>placeholder</a:t>
            </a:r>
            <a:endParaRPr lang="fi-FI" sz="800" dirty="0">
              <a:solidFill>
                <a:prstClr val="black"/>
              </a:solidFill>
            </a:endParaRPr>
          </a:p>
        </p:txBody>
      </p:sp>
      <p:pic>
        <p:nvPicPr>
          <p:cNvPr id="9" name="Kuva 8" descr="PT_ppt_header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0" y="0"/>
            <a:ext cx="9144000" cy="792480"/>
          </a:xfrm>
          <a:prstGeom prst="rect">
            <a:avLst/>
          </a:prstGeom>
        </p:spPr>
      </p:pic>
      <p:sp>
        <p:nvSpPr>
          <p:cNvPr id="13" name="Päivämäärän paikkamerkki 4"/>
          <p:cNvSpPr>
            <a:spLocks noGrp="1"/>
          </p:cNvSpPr>
          <p:nvPr>
            <p:ph type="dt" sz="half" idx="10"/>
          </p:nvPr>
        </p:nvSpPr>
        <p:spPr>
          <a:xfrm>
            <a:off x="611560" y="6453336"/>
            <a:ext cx="972000" cy="144000"/>
          </a:xfrm>
        </p:spPr>
        <p:txBody>
          <a:bodyPr/>
          <a:lstStyle/>
          <a:p>
            <a:fld id="{A04319B8-A194-4721-B522-6E9E59B51F58}" type="datetime1">
              <a:rPr lang="fi-FI" smtClean="0">
                <a:solidFill>
                  <a:prstClr val="black"/>
                </a:solidFill>
              </a:rPr>
              <a:pPr/>
              <a:t>3.4.2019</a:t>
            </a:fld>
            <a:endParaRPr lang="fi-FI" dirty="0">
              <a:solidFill>
                <a:prstClr val="black"/>
              </a:solidFill>
            </a:endParaRPr>
          </a:p>
        </p:txBody>
      </p:sp>
      <p:sp>
        <p:nvSpPr>
          <p:cNvPr id="14" name="Alatunnisteen paikkamerkki 5"/>
          <p:cNvSpPr>
            <a:spLocks noGrp="1"/>
          </p:cNvSpPr>
          <p:nvPr>
            <p:ph type="ftr" sz="quarter" idx="11"/>
          </p:nvPr>
        </p:nvSpPr>
        <p:spPr>
          <a:xfrm>
            <a:off x="1583560" y="6453336"/>
            <a:ext cx="3996000" cy="144000"/>
          </a:xfrm>
          <a:prstGeom prst="rect">
            <a:avLst/>
          </a:prstGeom>
        </p:spPr>
        <p:txBody>
          <a:bodyPr/>
          <a:lstStyle/>
          <a:p>
            <a:endParaRPr lang="fi-FI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29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ksti ja valokuva" preserve="1">
  <p:cSld name="Teksti ja valo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1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11560" y="1598400"/>
            <a:ext cx="5040224" cy="46389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>
          <a:xfrm>
            <a:off x="1583560" y="6453336"/>
            <a:ext cx="3996000" cy="144000"/>
          </a:xfrm>
          <a:prstGeom prst="rect">
            <a:avLst/>
          </a:prstGeom>
        </p:spPr>
        <p:txBody>
          <a:bodyPr/>
          <a:lstStyle/>
          <a:p>
            <a:endParaRPr lang="fi-FI">
              <a:solidFill>
                <a:prstClr val="black"/>
              </a:solidFill>
            </a:endParaRP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53CFB-2F54-4B8E-9687-DE47BFAA9E35}" type="slidenum">
              <a:rPr lang="fi-FI" smtClean="0">
                <a:solidFill>
                  <a:prstClr val="black"/>
                </a:solidFill>
              </a:rPr>
              <a:pPr/>
              <a:t>‹#›</a:t>
            </a:fld>
            <a:endParaRPr lang="fi-FI">
              <a:solidFill>
                <a:prstClr val="black"/>
              </a:solidFill>
            </a:endParaRPr>
          </a:p>
        </p:txBody>
      </p:sp>
      <p:sp>
        <p:nvSpPr>
          <p:cNvPr id="10" name="SlidePhoto"/>
          <p:cNvSpPr>
            <a:spLocks noGrp="1"/>
          </p:cNvSpPr>
          <p:nvPr>
            <p:ph type="pic" sz="quarter" idx="14" hasCustomPrompt="1"/>
          </p:nvPr>
        </p:nvSpPr>
        <p:spPr>
          <a:xfrm>
            <a:off x="5755960" y="1598400"/>
            <a:ext cx="3064512" cy="3672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i-FI" dirty="0"/>
              <a:t>Lisää valokuva</a:t>
            </a:r>
          </a:p>
        </p:txBody>
      </p:sp>
      <p:sp>
        <p:nvSpPr>
          <p:cNvPr id="4" name="d_lahde" hidden="1"/>
          <p:cNvSpPr txBox="1"/>
          <p:nvPr userDrawn="1"/>
        </p:nvSpPr>
        <p:spPr>
          <a:xfrm>
            <a:off x="1188000" y="6422390"/>
            <a:ext cx="5080000" cy="230832"/>
          </a:xfrm>
          <a:prstGeom prst="rect">
            <a:avLst/>
          </a:prstGeom>
          <a:noFill/>
        </p:spPr>
        <p:txBody>
          <a:bodyPr vert="horz" lIns="89027" tIns="46800" rtlCol="0">
            <a:noAutofit/>
          </a:bodyPr>
          <a:lstStyle/>
          <a:p>
            <a:pPr fontAlgn="ctr">
              <a:lnSpc>
                <a:spcPct val="85000"/>
              </a:lnSpc>
            </a:pPr>
            <a:endParaRPr lang="fi-FI" sz="900">
              <a:solidFill>
                <a:prstClr val="black"/>
              </a:solidFill>
              <a:latin typeface="Arial"/>
            </a:endParaRPr>
          </a:p>
        </p:txBody>
      </p:sp>
      <p:sp>
        <p:nvSpPr>
          <p:cNvPr id="9" name="Päivämäärän paikkamerkki 4"/>
          <p:cNvSpPr>
            <a:spLocks noGrp="1"/>
          </p:cNvSpPr>
          <p:nvPr>
            <p:ph type="dt" sz="half" idx="10"/>
          </p:nvPr>
        </p:nvSpPr>
        <p:spPr>
          <a:xfrm>
            <a:off x="611560" y="6453336"/>
            <a:ext cx="972000" cy="144000"/>
          </a:xfrm>
        </p:spPr>
        <p:txBody>
          <a:bodyPr/>
          <a:lstStyle/>
          <a:p>
            <a:fld id="{CB3396DB-EA82-4A5A-AFB7-C4465E493FB6}" type="datetime1">
              <a:rPr lang="fi-FI" smtClean="0">
                <a:solidFill>
                  <a:prstClr val="black"/>
                </a:solidFill>
              </a:rPr>
              <a:pPr/>
              <a:t>3.4.2019</a:t>
            </a:fld>
            <a:endParaRPr lang="fi-FI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144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aafi" preserve="1">
  <p:cSld name="Graaf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11560" y="1598401"/>
            <a:ext cx="7139136" cy="44208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53CFB-2F54-4B8E-9687-DE47BFAA9E35}" type="slidenum">
              <a:rPr lang="fi-FI" smtClean="0">
                <a:solidFill>
                  <a:prstClr val="black"/>
                </a:solidFill>
              </a:rPr>
              <a:pPr/>
              <a:t>‹#›</a:t>
            </a:fld>
            <a:endParaRPr lang="fi-FI">
              <a:solidFill>
                <a:prstClr val="black"/>
              </a:solidFill>
            </a:endParaRPr>
          </a:p>
        </p:txBody>
      </p:sp>
      <p:sp>
        <p:nvSpPr>
          <p:cNvPr id="7" name="d_lahde" hidden="1"/>
          <p:cNvSpPr txBox="1"/>
          <p:nvPr userDrawn="1"/>
        </p:nvSpPr>
        <p:spPr>
          <a:xfrm>
            <a:off x="1188000" y="6422390"/>
            <a:ext cx="5080000" cy="230832"/>
          </a:xfrm>
          <a:prstGeom prst="rect">
            <a:avLst/>
          </a:prstGeom>
          <a:noFill/>
        </p:spPr>
        <p:txBody>
          <a:bodyPr vert="horz" lIns="89027" tIns="46800" rtlCol="0">
            <a:noAutofit/>
          </a:bodyPr>
          <a:lstStyle/>
          <a:p>
            <a:pPr fontAlgn="ctr">
              <a:lnSpc>
                <a:spcPct val="85000"/>
              </a:lnSpc>
            </a:pPr>
            <a:endParaRPr lang="fi-FI" sz="900">
              <a:solidFill>
                <a:prstClr val="black"/>
              </a:solidFill>
              <a:latin typeface="Arial"/>
            </a:endParaRPr>
          </a:p>
        </p:txBody>
      </p:sp>
      <p:sp>
        <p:nvSpPr>
          <p:cNvPr id="9" name="Alatunnisteen paikkamerkki 5"/>
          <p:cNvSpPr>
            <a:spLocks noGrp="1"/>
          </p:cNvSpPr>
          <p:nvPr>
            <p:ph type="ftr" sz="quarter" idx="11"/>
          </p:nvPr>
        </p:nvSpPr>
        <p:spPr>
          <a:xfrm>
            <a:off x="1583560" y="6453336"/>
            <a:ext cx="3996000" cy="144000"/>
          </a:xfrm>
          <a:prstGeom prst="rect">
            <a:avLst/>
          </a:prstGeom>
        </p:spPr>
        <p:txBody>
          <a:bodyPr/>
          <a:lstStyle/>
          <a:p>
            <a:endParaRPr lang="fi-FI">
              <a:solidFill>
                <a:prstClr val="black"/>
              </a:solidFill>
            </a:endParaRPr>
          </a:p>
        </p:txBody>
      </p:sp>
      <p:sp>
        <p:nvSpPr>
          <p:cNvPr id="10" name="Päivämäärän paikkamerkki 4"/>
          <p:cNvSpPr>
            <a:spLocks noGrp="1"/>
          </p:cNvSpPr>
          <p:nvPr>
            <p:ph type="dt" sz="half" idx="10"/>
          </p:nvPr>
        </p:nvSpPr>
        <p:spPr>
          <a:xfrm>
            <a:off x="611560" y="6453336"/>
            <a:ext cx="972000" cy="144000"/>
          </a:xfrm>
        </p:spPr>
        <p:txBody>
          <a:bodyPr/>
          <a:lstStyle/>
          <a:p>
            <a:fld id="{D51AAB7B-7E59-44A0-B6B0-C336BFB89B74}" type="datetime1">
              <a:rPr lang="fi-FI" smtClean="0">
                <a:solidFill>
                  <a:prstClr val="black"/>
                </a:solidFill>
              </a:rPr>
              <a:pPr/>
              <a:t>3.4.2019</a:t>
            </a:fld>
            <a:endParaRPr lang="fi-FI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70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elkkä teksti" preserve="1">
  <p:cSld name="Pelkkä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53CFB-2F54-4B8E-9687-DE47BFAA9E35}" type="slidenum">
              <a:rPr lang="fi-FI" smtClean="0">
                <a:solidFill>
                  <a:prstClr val="black"/>
                </a:solidFill>
              </a:rPr>
              <a:pPr/>
              <a:t>‹#›</a:t>
            </a:fld>
            <a:endParaRPr lang="fi-FI">
              <a:solidFill>
                <a:prstClr val="black"/>
              </a:solidFill>
            </a:endParaRPr>
          </a:p>
        </p:txBody>
      </p:sp>
      <p:sp>
        <p:nvSpPr>
          <p:cNvPr id="9" name="Tekstin paikkamerkki 8"/>
          <p:cNvSpPr>
            <a:spLocks noGrp="1"/>
          </p:cNvSpPr>
          <p:nvPr>
            <p:ph type="body" sz="quarter" idx="14"/>
          </p:nvPr>
        </p:nvSpPr>
        <p:spPr>
          <a:xfrm>
            <a:off x="611560" y="1598400"/>
            <a:ext cx="7138800" cy="44228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3" name="d_lahde" hidden="1"/>
          <p:cNvSpPr txBox="1"/>
          <p:nvPr userDrawn="1"/>
        </p:nvSpPr>
        <p:spPr>
          <a:xfrm>
            <a:off x="1188000" y="6422390"/>
            <a:ext cx="5080000" cy="230832"/>
          </a:xfrm>
          <a:prstGeom prst="rect">
            <a:avLst/>
          </a:prstGeom>
          <a:noFill/>
        </p:spPr>
        <p:txBody>
          <a:bodyPr vert="horz" lIns="89027" tIns="46800" rtlCol="0">
            <a:noAutofit/>
          </a:bodyPr>
          <a:lstStyle/>
          <a:p>
            <a:pPr fontAlgn="ctr">
              <a:lnSpc>
                <a:spcPct val="85000"/>
              </a:lnSpc>
            </a:pPr>
            <a:endParaRPr lang="fi-FI" sz="900">
              <a:solidFill>
                <a:prstClr val="black"/>
              </a:solidFill>
              <a:latin typeface="Arial"/>
            </a:endParaRPr>
          </a:p>
        </p:txBody>
      </p:sp>
      <p:sp>
        <p:nvSpPr>
          <p:cNvPr id="10" name="Alatunnisteen paikkamerkki 5"/>
          <p:cNvSpPr>
            <a:spLocks noGrp="1"/>
          </p:cNvSpPr>
          <p:nvPr>
            <p:ph type="ftr" sz="quarter" idx="11"/>
          </p:nvPr>
        </p:nvSpPr>
        <p:spPr>
          <a:xfrm>
            <a:off x="1583560" y="6453336"/>
            <a:ext cx="3996000" cy="144000"/>
          </a:xfrm>
          <a:prstGeom prst="rect">
            <a:avLst/>
          </a:prstGeom>
        </p:spPr>
        <p:txBody>
          <a:bodyPr/>
          <a:lstStyle/>
          <a:p>
            <a:endParaRPr lang="fi-FI">
              <a:solidFill>
                <a:prstClr val="black"/>
              </a:solidFill>
            </a:endParaRPr>
          </a:p>
        </p:txBody>
      </p:sp>
      <p:sp>
        <p:nvSpPr>
          <p:cNvPr id="11" name="Päivämäärän paikkamerkki 4"/>
          <p:cNvSpPr>
            <a:spLocks noGrp="1"/>
          </p:cNvSpPr>
          <p:nvPr>
            <p:ph type="dt" sz="half" idx="10"/>
          </p:nvPr>
        </p:nvSpPr>
        <p:spPr>
          <a:xfrm>
            <a:off x="611560" y="6453336"/>
            <a:ext cx="972000" cy="144000"/>
          </a:xfrm>
        </p:spPr>
        <p:txBody>
          <a:bodyPr/>
          <a:lstStyle/>
          <a:p>
            <a:fld id="{1D6900C3-18E7-4999-99F1-56387864C076}" type="datetime1">
              <a:rPr lang="fi-FI" smtClean="0">
                <a:solidFill>
                  <a:prstClr val="black"/>
                </a:solidFill>
              </a:rPr>
              <a:pPr/>
              <a:t>3.4.2019</a:t>
            </a:fld>
            <a:endParaRPr lang="fi-FI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80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_lahde" hidden="1"/>
          <p:cNvSpPr txBox="1"/>
          <p:nvPr userDrawn="1"/>
        </p:nvSpPr>
        <p:spPr>
          <a:xfrm>
            <a:off x="1188000" y="6422390"/>
            <a:ext cx="5080000" cy="230832"/>
          </a:xfrm>
          <a:prstGeom prst="rect">
            <a:avLst/>
          </a:prstGeom>
          <a:noFill/>
        </p:spPr>
        <p:txBody>
          <a:bodyPr vert="horz" lIns="89027" tIns="46800" rtlCol="0">
            <a:noAutofit/>
          </a:bodyPr>
          <a:lstStyle/>
          <a:p>
            <a:pPr fontAlgn="ctr">
              <a:lnSpc>
                <a:spcPct val="85000"/>
              </a:lnSpc>
            </a:pPr>
            <a:endParaRPr lang="fi-FI" sz="90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48720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Page_f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PT_ppt_takasivu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639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l">
              <a:defRPr sz="3200">
                <a:solidFill>
                  <a:srgbClr val="0070C0"/>
                </a:solidFill>
                <a:latin typeface="Frutiger light"/>
                <a:cs typeface="Arial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l">
              <a:buNone/>
              <a:defRPr sz="2800">
                <a:solidFill>
                  <a:schemeClr val="tx1">
                    <a:tint val="75000"/>
                  </a:schemeClr>
                </a:solidFill>
                <a:latin typeface="Frutiger light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4EF4027-21C6-47E8-8EF6-F21E21135766}" type="datetime1">
              <a:rPr lang="fi-FI" smtClean="0">
                <a:solidFill>
                  <a:prstClr val="black"/>
                </a:solidFill>
              </a:rPr>
              <a:pPr>
                <a:defRPr/>
              </a:pPr>
              <a:t>3.4.2019</a:t>
            </a:fld>
            <a:endParaRPr lang="fi-FI" dirty="0">
              <a:solidFill>
                <a:prstClr val="black"/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2357438" y="6357938"/>
            <a:ext cx="2895600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fi-FI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85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C46C34-D889-44DC-8B10-A75B4711054B}" type="datetime1">
              <a:rPr lang="fi-FI" smtClean="0">
                <a:solidFill>
                  <a:prstClr val="black"/>
                </a:solidFill>
              </a:rPr>
              <a:pPr>
                <a:defRPr/>
              </a:pPr>
              <a:t>3.4.2019</a:t>
            </a:fld>
            <a:endParaRPr lang="fi-FI">
              <a:solidFill>
                <a:prstClr val="black"/>
              </a:solidFill>
            </a:endParaRPr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>
          <a:xfrm>
            <a:off x="2428875" y="6357938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>
              <a:solidFill>
                <a:prstClr val="black"/>
              </a:solidFill>
            </a:endParaRP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9A4941A-5A43-4198-AA3E-98037B291274}" type="slidenum">
              <a:rPr lang="fi-FI" altLang="fi-FI"/>
              <a:pPr>
                <a:defRPr/>
              </a:pPr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3515612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ksti ja valokuva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noProof="1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11560" y="1598400"/>
            <a:ext cx="5040224" cy="46389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>
          <a:xfrm>
            <a:off x="1583560" y="6453336"/>
            <a:ext cx="3996000" cy="144000"/>
          </a:xfrm>
          <a:prstGeom prst="rect">
            <a:avLst/>
          </a:prstGeom>
        </p:spPr>
        <p:txBody>
          <a:bodyPr/>
          <a:lstStyle/>
          <a:p>
            <a:r>
              <a:rPr lang="fi-FI"/>
              <a:t> </a:t>
            </a: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53CFB-2F54-4B8E-9687-DE47BFAA9E35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SlidePhoto"/>
          <p:cNvSpPr>
            <a:spLocks noGrp="1"/>
          </p:cNvSpPr>
          <p:nvPr>
            <p:ph type="pic" sz="quarter" idx="14" hasCustomPrompt="1"/>
          </p:nvPr>
        </p:nvSpPr>
        <p:spPr>
          <a:xfrm>
            <a:off x="5755960" y="1598400"/>
            <a:ext cx="3064512" cy="3672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i-FI" dirty="0"/>
              <a:t>Lisää valokuva</a:t>
            </a:r>
          </a:p>
        </p:txBody>
      </p:sp>
      <p:sp>
        <p:nvSpPr>
          <p:cNvPr id="4" name="d_lahde" hidden="1"/>
          <p:cNvSpPr txBox="1"/>
          <p:nvPr userDrawn="1"/>
        </p:nvSpPr>
        <p:spPr>
          <a:xfrm>
            <a:off x="1188000" y="6422390"/>
            <a:ext cx="5080000" cy="230832"/>
          </a:xfrm>
          <a:prstGeom prst="rect">
            <a:avLst/>
          </a:prstGeom>
          <a:noFill/>
        </p:spPr>
        <p:txBody>
          <a:bodyPr vert="horz" lIns="89027" tIns="46800" rtlCol="0">
            <a:noAutofit/>
          </a:bodyPr>
          <a:lstStyle/>
          <a:p>
            <a:pPr algn="l" fontAlgn="ctr">
              <a:lnSpc>
                <a:spcPct val="85000"/>
              </a:lnSpc>
            </a:pPr>
            <a:endParaRPr lang="fi-FI" sz="900">
              <a:latin typeface="Arial"/>
            </a:endParaRPr>
          </a:p>
        </p:txBody>
      </p:sp>
      <p:sp>
        <p:nvSpPr>
          <p:cNvPr id="9" name="Päivämäärän paikkamerkki 4"/>
          <p:cNvSpPr>
            <a:spLocks noGrp="1"/>
          </p:cNvSpPr>
          <p:nvPr>
            <p:ph type="dt" sz="half" idx="10"/>
          </p:nvPr>
        </p:nvSpPr>
        <p:spPr>
          <a:xfrm>
            <a:off x="611560" y="6453336"/>
            <a:ext cx="972000" cy="144000"/>
          </a:xfrm>
        </p:spPr>
        <p:txBody>
          <a:bodyPr/>
          <a:lstStyle/>
          <a:p>
            <a:r>
              <a:rPr lang="fi-FI" dirty="0"/>
              <a:t>01.04.2015</a:t>
            </a:r>
          </a:p>
        </p:txBody>
      </p:sp>
    </p:spTree>
    <p:extLst>
      <p:ext uri="{BB962C8B-B14F-4D97-AF65-F5344CB8AC3E}">
        <p14:creationId xmlns:p14="http://schemas.microsoft.com/office/powerpoint/2010/main" val="1518804712"/>
      </p:ext>
    </p:extLst>
  </p:cSld>
  <p:clrMapOvr>
    <a:masterClrMapping/>
  </p:clrMapOvr>
  <p:hf hdr="0" ft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0C0"/>
                </a:solidFill>
                <a:latin typeface="Frutiger light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Frutiger light"/>
              </a:defRPr>
            </a:lvl1pPr>
            <a:lvl2pPr>
              <a:defRPr>
                <a:latin typeface="Frutiger light"/>
              </a:defRPr>
            </a:lvl2pPr>
            <a:lvl3pPr>
              <a:defRPr>
                <a:latin typeface="Frutiger light"/>
              </a:defRPr>
            </a:lvl3pPr>
            <a:lvl4pPr>
              <a:defRPr>
                <a:latin typeface="Frutiger light"/>
              </a:defRPr>
            </a:lvl4pPr>
            <a:lvl5pPr>
              <a:defRPr>
                <a:latin typeface="Frutiger light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669A61D-016E-4695-9C11-9FDF3F86060B}" type="datetime1">
              <a:rPr lang="fi-FI" smtClean="0">
                <a:solidFill>
                  <a:prstClr val="black"/>
                </a:solidFill>
              </a:rPr>
              <a:pPr>
                <a:defRPr/>
              </a:pPr>
              <a:t>3.4.2019</a:t>
            </a:fld>
            <a:endParaRPr lang="fi-FI" dirty="0">
              <a:solidFill>
                <a:prstClr val="black"/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2428875" y="6357938"/>
            <a:ext cx="2895600" cy="365125"/>
          </a:xfrm>
          <a:prstGeom prst="rect">
            <a:avLst/>
          </a:prstGeom>
        </p:spPr>
        <p:txBody>
          <a:bodyPr/>
          <a:lstStyle>
            <a:lvl1pPr algn="l"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fi-FI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8636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Otsikko / loppu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 userDrawn="1"/>
        </p:nvGrpSpPr>
        <p:grpSpPr>
          <a:xfrm>
            <a:off x="1" y="4449765"/>
            <a:ext cx="9150351" cy="2408237"/>
            <a:chOff x="0" y="4449763"/>
            <a:chExt cx="9150351" cy="2408237"/>
          </a:xfrm>
        </p:grpSpPr>
        <p:sp>
          <p:nvSpPr>
            <p:cNvPr id="16" name="Freeform 6"/>
            <p:cNvSpPr>
              <a:spLocks/>
            </p:cNvSpPr>
            <p:nvPr userDrawn="1"/>
          </p:nvSpPr>
          <p:spPr bwMode="auto">
            <a:xfrm>
              <a:off x="1644650" y="5040313"/>
              <a:ext cx="760413" cy="1089025"/>
            </a:xfrm>
            <a:custGeom>
              <a:avLst/>
              <a:gdLst>
                <a:gd name="T0" fmla="*/ 479 w 479"/>
                <a:gd name="T1" fmla="*/ 0 h 686"/>
                <a:gd name="T2" fmla="*/ 419 w 479"/>
                <a:gd name="T3" fmla="*/ 686 h 686"/>
                <a:gd name="T4" fmla="*/ 0 w 479"/>
                <a:gd name="T5" fmla="*/ 649 h 686"/>
                <a:gd name="T6" fmla="*/ 53 w 479"/>
                <a:gd name="T7" fmla="*/ 37 h 686"/>
                <a:gd name="T8" fmla="*/ 479 w 479"/>
                <a:gd name="T9" fmla="*/ 0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9" h="686">
                  <a:moveTo>
                    <a:pt x="479" y="0"/>
                  </a:moveTo>
                  <a:lnTo>
                    <a:pt x="419" y="686"/>
                  </a:lnTo>
                  <a:lnTo>
                    <a:pt x="0" y="649"/>
                  </a:lnTo>
                  <a:lnTo>
                    <a:pt x="53" y="37"/>
                  </a:lnTo>
                  <a:lnTo>
                    <a:pt x="479" y="0"/>
                  </a:lnTo>
                  <a:close/>
                </a:path>
              </a:pathLst>
            </a:custGeom>
            <a:solidFill>
              <a:srgbClr val="C7C3A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350">
                <a:solidFill>
                  <a:srgbClr val="2D2D2D"/>
                </a:solidFill>
              </a:endParaRPr>
            </a:p>
          </p:txBody>
        </p:sp>
        <p:sp>
          <p:nvSpPr>
            <p:cNvPr id="17" name="Freeform 7"/>
            <p:cNvSpPr>
              <a:spLocks/>
            </p:cNvSpPr>
            <p:nvPr userDrawn="1"/>
          </p:nvSpPr>
          <p:spPr bwMode="auto">
            <a:xfrm>
              <a:off x="2462213" y="4968875"/>
              <a:ext cx="865188" cy="1249362"/>
            </a:xfrm>
            <a:custGeom>
              <a:avLst/>
              <a:gdLst>
                <a:gd name="T0" fmla="*/ 476 w 545"/>
                <a:gd name="T1" fmla="*/ 0 h 787"/>
                <a:gd name="T2" fmla="*/ 545 w 545"/>
                <a:gd name="T3" fmla="*/ 787 h 787"/>
                <a:gd name="T4" fmla="*/ 0 w 545"/>
                <a:gd name="T5" fmla="*/ 739 h 787"/>
                <a:gd name="T6" fmla="*/ 61 w 545"/>
                <a:gd name="T7" fmla="*/ 36 h 787"/>
                <a:gd name="T8" fmla="*/ 476 w 545"/>
                <a:gd name="T9" fmla="*/ 0 h 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5" h="787">
                  <a:moveTo>
                    <a:pt x="476" y="0"/>
                  </a:moveTo>
                  <a:lnTo>
                    <a:pt x="545" y="787"/>
                  </a:lnTo>
                  <a:lnTo>
                    <a:pt x="0" y="739"/>
                  </a:lnTo>
                  <a:lnTo>
                    <a:pt x="61" y="36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B2AD85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350">
                <a:solidFill>
                  <a:srgbClr val="2D2D2D"/>
                </a:solidFill>
              </a:endParaRPr>
            </a:p>
          </p:txBody>
        </p:sp>
        <p:sp>
          <p:nvSpPr>
            <p:cNvPr id="18" name="Freeform 8"/>
            <p:cNvSpPr>
              <a:spLocks/>
            </p:cNvSpPr>
            <p:nvPr userDrawn="1"/>
          </p:nvSpPr>
          <p:spPr bwMode="auto">
            <a:xfrm>
              <a:off x="0" y="5111750"/>
              <a:ext cx="1574800" cy="946150"/>
            </a:xfrm>
            <a:custGeom>
              <a:avLst/>
              <a:gdLst>
                <a:gd name="T0" fmla="*/ 0 w 992"/>
                <a:gd name="T1" fmla="*/ 514 h 596"/>
                <a:gd name="T2" fmla="*/ 0 w 992"/>
                <a:gd name="T3" fmla="*/ 87 h 596"/>
                <a:gd name="T4" fmla="*/ 495 w 992"/>
                <a:gd name="T5" fmla="*/ 43 h 596"/>
                <a:gd name="T6" fmla="*/ 992 w 992"/>
                <a:gd name="T7" fmla="*/ 0 h 596"/>
                <a:gd name="T8" fmla="*/ 940 w 992"/>
                <a:gd name="T9" fmla="*/ 596 h 596"/>
                <a:gd name="T10" fmla="*/ 469 w 992"/>
                <a:gd name="T11" fmla="*/ 555 h 596"/>
                <a:gd name="T12" fmla="*/ 0 w 992"/>
                <a:gd name="T13" fmla="*/ 514 h 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92" h="596">
                  <a:moveTo>
                    <a:pt x="0" y="514"/>
                  </a:moveTo>
                  <a:lnTo>
                    <a:pt x="0" y="87"/>
                  </a:lnTo>
                  <a:lnTo>
                    <a:pt x="495" y="43"/>
                  </a:lnTo>
                  <a:lnTo>
                    <a:pt x="992" y="0"/>
                  </a:lnTo>
                  <a:lnTo>
                    <a:pt x="940" y="596"/>
                  </a:lnTo>
                  <a:lnTo>
                    <a:pt x="469" y="555"/>
                  </a:lnTo>
                  <a:lnTo>
                    <a:pt x="0" y="514"/>
                  </a:lnTo>
                  <a:close/>
                </a:path>
              </a:pathLst>
            </a:custGeom>
            <a:solidFill>
              <a:srgbClr val="D9D5B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350">
                <a:solidFill>
                  <a:srgbClr val="2D2D2D"/>
                </a:solidFill>
              </a:endParaRPr>
            </a:p>
          </p:txBody>
        </p:sp>
        <p:sp>
          <p:nvSpPr>
            <p:cNvPr id="19" name="Freeform 9"/>
            <p:cNvSpPr>
              <a:spLocks/>
            </p:cNvSpPr>
            <p:nvPr userDrawn="1"/>
          </p:nvSpPr>
          <p:spPr bwMode="auto">
            <a:xfrm>
              <a:off x="0" y="6080125"/>
              <a:ext cx="1479550" cy="777875"/>
            </a:xfrm>
            <a:custGeom>
              <a:avLst/>
              <a:gdLst>
                <a:gd name="T0" fmla="*/ 896 w 932"/>
                <a:gd name="T1" fmla="*/ 490 h 490"/>
                <a:gd name="T2" fmla="*/ 447 w 932"/>
                <a:gd name="T3" fmla="*/ 490 h 490"/>
                <a:gd name="T4" fmla="*/ 0 w 932"/>
                <a:gd name="T5" fmla="*/ 490 h 490"/>
                <a:gd name="T6" fmla="*/ 0 w 932"/>
                <a:gd name="T7" fmla="*/ 0 h 490"/>
                <a:gd name="T8" fmla="*/ 465 w 932"/>
                <a:gd name="T9" fmla="*/ 40 h 490"/>
                <a:gd name="T10" fmla="*/ 932 w 932"/>
                <a:gd name="T11" fmla="*/ 81 h 490"/>
                <a:gd name="T12" fmla="*/ 896 w 932"/>
                <a:gd name="T13" fmla="*/ 49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32" h="490">
                  <a:moveTo>
                    <a:pt x="896" y="490"/>
                  </a:moveTo>
                  <a:lnTo>
                    <a:pt x="447" y="490"/>
                  </a:lnTo>
                  <a:lnTo>
                    <a:pt x="0" y="490"/>
                  </a:lnTo>
                  <a:lnTo>
                    <a:pt x="0" y="0"/>
                  </a:lnTo>
                  <a:lnTo>
                    <a:pt x="465" y="40"/>
                  </a:lnTo>
                  <a:lnTo>
                    <a:pt x="932" y="81"/>
                  </a:lnTo>
                  <a:lnTo>
                    <a:pt x="896" y="490"/>
                  </a:lnTo>
                  <a:close/>
                </a:path>
              </a:pathLst>
            </a:custGeom>
            <a:solidFill>
              <a:srgbClr val="D9D5BD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350">
                <a:solidFill>
                  <a:srgbClr val="2D2D2D"/>
                </a:solidFill>
              </a:endParaRPr>
            </a:p>
          </p:txBody>
        </p:sp>
        <p:sp>
          <p:nvSpPr>
            <p:cNvPr id="20" name="Freeform 10"/>
            <p:cNvSpPr>
              <a:spLocks/>
            </p:cNvSpPr>
            <p:nvPr userDrawn="1"/>
          </p:nvSpPr>
          <p:spPr bwMode="auto">
            <a:xfrm>
              <a:off x="1574800" y="6223000"/>
              <a:ext cx="1808163" cy="635000"/>
            </a:xfrm>
            <a:custGeom>
              <a:avLst/>
              <a:gdLst>
                <a:gd name="T0" fmla="*/ 1139 w 1139"/>
                <a:gd name="T1" fmla="*/ 400 h 400"/>
                <a:gd name="T2" fmla="*/ 569 w 1139"/>
                <a:gd name="T3" fmla="*/ 400 h 400"/>
                <a:gd name="T4" fmla="*/ 0 w 1139"/>
                <a:gd name="T5" fmla="*/ 400 h 400"/>
                <a:gd name="T6" fmla="*/ 35 w 1139"/>
                <a:gd name="T7" fmla="*/ 0 h 400"/>
                <a:gd name="T8" fmla="*/ 573 w 1139"/>
                <a:gd name="T9" fmla="*/ 47 h 400"/>
                <a:gd name="T10" fmla="*/ 1112 w 1139"/>
                <a:gd name="T11" fmla="*/ 94 h 400"/>
                <a:gd name="T12" fmla="*/ 1139 w 1139"/>
                <a:gd name="T13" fmla="*/ 400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39" h="400">
                  <a:moveTo>
                    <a:pt x="1139" y="400"/>
                  </a:moveTo>
                  <a:lnTo>
                    <a:pt x="569" y="400"/>
                  </a:lnTo>
                  <a:lnTo>
                    <a:pt x="0" y="400"/>
                  </a:lnTo>
                  <a:lnTo>
                    <a:pt x="35" y="0"/>
                  </a:lnTo>
                  <a:lnTo>
                    <a:pt x="573" y="47"/>
                  </a:lnTo>
                  <a:lnTo>
                    <a:pt x="1112" y="94"/>
                  </a:lnTo>
                  <a:lnTo>
                    <a:pt x="1139" y="400"/>
                  </a:lnTo>
                  <a:close/>
                </a:path>
              </a:pathLst>
            </a:custGeom>
            <a:solidFill>
              <a:srgbClr val="C7C3A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350">
                <a:solidFill>
                  <a:srgbClr val="2D2D2D"/>
                </a:solidFill>
              </a:endParaRPr>
            </a:p>
          </p:txBody>
        </p:sp>
        <p:sp>
          <p:nvSpPr>
            <p:cNvPr id="21" name="Freeform 11"/>
            <p:cNvSpPr>
              <a:spLocks/>
            </p:cNvSpPr>
            <p:nvPr userDrawn="1"/>
          </p:nvSpPr>
          <p:spPr bwMode="auto">
            <a:xfrm>
              <a:off x="3370263" y="4449763"/>
              <a:ext cx="5780088" cy="2408237"/>
            </a:xfrm>
            <a:custGeom>
              <a:avLst/>
              <a:gdLst>
                <a:gd name="T0" fmla="*/ 3641 w 3641"/>
                <a:gd name="T1" fmla="*/ 0 h 1517"/>
                <a:gd name="T2" fmla="*/ 3641 w 3641"/>
                <a:gd name="T3" fmla="*/ 759 h 1517"/>
                <a:gd name="T4" fmla="*/ 3641 w 3641"/>
                <a:gd name="T5" fmla="*/ 1517 h 1517"/>
                <a:gd name="T6" fmla="*/ 3199 w 3641"/>
                <a:gd name="T7" fmla="*/ 1517 h 1517"/>
                <a:gd name="T8" fmla="*/ 2756 w 3641"/>
                <a:gd name="T9" fmla="*/ 1517 h 1517"/>
                <a:gd name="T10" fmla="*/ 2314 w 3641"/>
                <a:gd name="T11" fmla="*/ 1517 h 1517"/>
                <a:gd name="T12" fmla="*/ 1873 w 3641"/>
                <a:gd name="T13" fmla="*/ 1517 h 1517"/>
                <a:gd name="T14" fmla="*/ 1430 w 3641"/>
                <a:gd name="T15" fmla="*/ 1517 h 1517"/>
                <a:gd name="T16" fmla="*/ 989 w 3641"/>
                <a:gd name="T17" fmla="*/ 1517 h 1517"/>
                <a:gd name="T18" fmla="*/ 547 w 3641"/>
                <a:gd name="T19" fmla="*/ 1517 h 1517"/>
                <a:gd name="T20" fmla="*/ 106 w 3641"/>
                <a:gd name="T21" fmla="*/ 1517 h 1517"/>
                <a:gd name="T22" fmla="*/ 53 w 3641"/>
                <a:gd name="T23" fmla="*/ 918 h 1517"/>
                <a:gd name="T24" fmla="*/ 0 w 3641"/>
                <a:gd name="T25" fmla="*/ 319 h 1517"/>
                <a:gd name="T26" fmla="*/ 455 w 3641"/>
                <a:gd name="T27" fmla="*/ 279 h 1517"/>
                <a:gd name="T28" fmla="*/ 910 w 3641"/>
                <a:gd name="T29" fmla="*/ 239 h 1517"/>
                <a:gd name="T30" fmla="*/ 1365 w 3641"/>
                <a:gd name="T31" fmla="*/ 199 h 1517"/>
                <a:gd name="T32" fmla="*/ 1821 w 3641"/>
                <a:gd name="T33" fmla="*/ 159 h 1517"/>
                <a:gd name="T34" fmla="*/ 2275 w 3641"/>
                <a:gd name="T35" fmla="*/ 119 h 1517"/>
                <a:gd name="T36" fmla="*/ 2730 w 3641"/>
                <a:gd name="T37" fmla="*/ 79 h 1517"/>
                <a:gd name="T38" fmla="*/ 3186 w 3641"/>
                <a:gd name="T39" fmla="*/ 39 h 1517"/>
                <a:gd name="T40" fmla="*/ 3641 w 3641"/>
                <a:gd name="T41" fmla="*/ 0 h 1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641" h="1517">
                  <a:moveTo>
                    <a:pt x="3641" y="0"/>
                  </a:moveTo>
                  <a:lnTo>
                    <a:pt x="3641" y="759"/>
                  </a:lnTo>
                  <a:lnTo>
                    <a:pt x="3641" y="1517"/>
                  </a:lnTo>
                  <a:lnTo>
                    <a:pt x="3199" y="1517"/>
                  </a:lnTo>
                  <a:lnTo>
                    <a:pt x="2756" y="1517"/>
                  </a:lnTo>
                  <a:lnTo>
                    <a:pt x="2314" y="1517"/>
                  </a:lnTo>
                  <a:lnTo>
                    <a:pt x="1873" y="1517"/>
                  </a:lnTo>
                  <a:lnTo>
                    <a:pt x="1430" y="1517"/>
                  </a:lnTo>
                  <a:lnTo>
                    <a:pt x="989" y="1517"/>
                  </a:lnTo>
                  <a:lnTo>
                    <a:pt x="547" y="1517"/>
                  </a:lnTo>
                  <a:lnTo>
                    <a:pt x="106" y="1517"/>
                  </a:lnTo>
                  <a:lnTo>
                    <a:pt x="53" y="918"/>
                  </a:lnTo>
                  <a:lnTo>
                    <a:pt x="0" y="319"/>
                  </a:lnTo>
                  <a:lnTo>
                    <a:pt x="455" y="279"/>
                  </a:lnTo>
                  <a:lnTo>
                    <a:pt x="910" y="239"/>
                  </a:lnTo>
                  <a:lnTo>
                    <a:pt x="1365" y="199"/>
                  </a:lnTo>
                  <a:lnTo>
                    <a:pt x="1821" y="159"/>
                  </a:lnTo>
                  <a:lnTo>
                    <a:pt x="2275" y="119"/>
                  </a:lnTo>
                  <a:lnTo>
                    <a:pt x="2730" y="79"/>
                  </a:lnTo>
                  <a:lnTo>
                    <a:pt x="3186" y="39"/>
                  </a:lnTo>
                  <a:lnTo>
                    <a:pt x="3641" y="0"/>
                  </a:lnTo>
                  <a:close/>
                </a:path>
              </a:pathLst>
            </a:custGeom>
            <a:solidFill>
              <a:srgbClr val="ECEAD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350">
                <a:solidFill>
                  <a:srgbClr val="2D2D2D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9913" y="5229200"/>
            <a:ext cx="3744416" cy="1152128"/>
          </a:xfrm>
        </p:spPr>
        <p:txBody>
          <a:bodyPr anchor="t" anchorCtr="0"/>
          <a:lstStyle>
            <a:lvl1pPr algn="l">
              <a:defRPr sz="2400" b="1" cap="none" baseline="0"/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idx="13"/>
          </p:nvPr>
        </p:nvSpPr>
        <p:spPr>
          <a:xfrm>
            <a:off x="-23467" y="3"/>
            <a:ext cx="9164293" cy="5125317"/>
          </a:xfrm>
          <a:custGeom>
            <a:avLst/>
            <a:gdLst>
              <a:gd name="connsiteX0" fmla="*/ 0 w 3848746"/>
              <a:gd name="connsiteY0" fmla="*/ 0 h 4608512"/>
              <a:gd name="connsiteX1" fmla="*/ 3848746 w 3848746"/>
              <a:gd name="connsiteY1" fmla="*/ 0 h 4608512"/>
              <a:gd name="connsiteX2" fmla="*/ 3848746 w 3848746"/>
              <a:gd name="connsiteY2" fmla="*/ 4608512 h 4608512"/>
              <a:gd name="connsiteX3" fmla="*/ 0 w 3848746"/>
              <a:gd name="connsiteY3" fmla="*/ 4608512 h 4608512"/>
              <a:gd name="connsiteX4" fmla="*/ 0 w 3848746"/>
              <a:gd name="connsiteY4" fmla="*/ 0 h 4608512"/>
              <a:gd name="connsiteX0" fmla="*/ 357448 w 4206194"/>
              <a:gd name="connsiteY0" fmla="*/ 0 h 4658389"/>
              <a:gd name="connsiteX1" fmla="*/ 4206194 w 4206194"/>
              <a:gd name="connsiteY1" fmla="*/ 0 h 4658389"/>
              <a:gd name="connsiteX2" fmla="*/ 4206194 w 4206194"/>
              <a:gd name="connsiteY2" fmla="*/ 4608512 h 4658389"/>
              <a:gd name="connsiteX3" fmla="*/ 0 w 4206194"/>
              <a:gd name="connsiteY3" fmla="*/ 4658389 h 4658389"/>
              <a:gd name="connsiteX4" fmla="*/ 357448 w 4206194"/>
              <a:gd name="connsiteY4" fmla="*/ 0 h 4658389"/>
              <a:gd name="connsiteX0" fmla="*/ 357448 w 4214507"/>
              <a:gd name="connsiteY0" fmla="*/ 0 h 5032461"/>
              <a:gd name="connsiteX1" fmla="*/ 4206194 w 4214507"/>
              <a:gd name="connsiteY1" fmla="*/ 0 h 5032461"/>
              <a:gd name="connsiteX2" fmla="*/ 4214507 w 4214507"/>
              <a:gd name="connsiteY2" fmla="*/ 5032461 h 5032461"/>
              <a:gd name="connsiteX3" fmla="*/ 0 w 4214507"/>
              <a:gd name="connsiteY3" fmla="*/ 4658389 h 5032461"/>
              <a:gd name="connsiteX4" fmla="*/ 357448 w 4214507"/>
              <a:gd name="connsiteY4" fmla="*/ 0 h 5032461"/>
              <a:gd name="connsiteX0" fmla="*/ 432263 w 4214507"/>
              <a:gd name="connsiteY0" fmla="*/ 0 h 5032461"/>
              <a:gd name="connsiteX1" fmla="*/ 4206194 w 4214507"/>
              <a:gd name="connsiteY1" fmla="*/ 0 h 5032461"/>
              <a:gd name="connsiteX2" fmla="*/ 4214507 w 4214507"/>
              <a:gd name="connsiteY2" fmla="*/ 5032461 h 5032461"/>
              <a:gd name="connsiteX3" fmla="*/ 0 w 4214507"/>
              <a:gd name="connsiteY3" fmla="*/ 4658389 h 5032461"/>
              <a:gd name="connsiteX4" fmla="*/ 432263 w 4214507"/>
              <a:gd name="connsiteY4" fmla="*/ 0 h 5032461"/>
              <a:gd name="connsiteX0" fmla="*/ 382386 w 4214507"/>
              <a:gd name="connsiteY0" fmla="*/ 0 h 5032461"/>
              <a:gd name="connsiteX1" fmla="*/ 4206194 w 4214507"/>
              <a:gd name="connsiteY1" fmla="*/ 0 h 5032461"/>
              <a:gd name="connsiteX2" fmla="*/ 4214507 w 4214507"/>
              <a:gd name="connsiteY2" fmla="*/ 5032461 h 5032461"/>
              <a:gd name="connsiteX3" fmla="*/ 0 w 4214507"/>
              <a:gd name="connsiteY3" fmla="*/ 4658389 h 5032461"/>
              <a:gd name="connsiteX4" fmla="*/ 382386 w 4214507"/>
              <a:gd name="connsiteY4" fmla="*/ 0 h 5032461"/>
              <a:gd name="connsiteX0" fmla="*/ 407324 w 4239445"/>
              <a:gd name="connsiteY0" fmla="*/ 0 h 5032461"/>
              <a:gd name="connsiteX1" fmla="*/ 4231132 w 4239445"/>
              <a:gd name="connsiteY1" fmla="*/ 0 h 5032461"/>
              <a:gd name="connsiteX2" fmla="*/ 4239445 w 4239445"/>
              <a:gd name="connsiteY2" fmla="*/ 5032461 h 5032461"/>
              <a:gd name="connsiteX3" fmla="*/ 0 w 4239445"/>
              <a:gd name="connsiteY3" fmla="*/ 4658389 h 5032461"/>
              <a:gd name="connsiteX4" fmla="*/ 407324 w 4239445"/>
              <a:gd name="connsiteY4" fmla="*/ 0 h 5032461"/>
              <a:gd name="connsiteX0" fmla="*/ 407324 w 4231132"/>
              <a:gd name="connsiteY0" fmla="*/ 0 h 5032461"/>
              <a:gd name="connsiteX1" fmla="*/ 4231132 w 4231132"/>
              <a:gd name="connsiteY1" fmla="*/ 0 h 5032461"/>
              <a:gd name="connsiteX2" fmla="*/ 4222819 w 4231132"/>
              <a:gd name="connsiteY2" fmla="*/ 5032461 h 5032461"/>
              <a:gd name="connsiteX3" fmla="*/ 0 w 4231132"/>
              <a:gd name="connsiteY3" fmla="*/ 4658389 h 5032461"/>
              <a:gd name="connsiteX4" fmla="*/ 407324 w 4231132"/>
              <a:gd name="connsiteY4" fmla="*/ 0 h 5032461"/>
              <a:gd name="connsiteX0" fmla="*/ 407324 w 4231132"/>
              <a:gd name="connsiteY0" fmla="*/ 0 h 5040774"/>
              <a:gd name="connsiteX1" fmla="*/ 4231132 w 4231132"/>
              <a:gd name="connsiteY1" fmla="*/ 0 h 5040774"/>
              <a:gd name="connsiteX2" fmla="*/ 4231132 w 4231132"/>
              <a:gd name="connsiteY2" fmla="*/ 5040774 h 5040774"/>
              <a:gd name="connsiteX3" fmla="*/ 0 w 4231132"/>
              <a:gd name="connsiteY3" fmla="*/ 4658389 h 5040774"/>
              <a:gd name="connsiteX4" fmla="*/ 407324 w 4231132"/>
              <a:gd name="connsiteY4" fmla="*/ 0 h 5040774"/>
              <a:gd name="connsiteX0" fmla="*/ 0 w 9164293"/>
              <a:gd name="connsiteY0" fmla="*/ 0 h 5040774"/>
              <a:gd name="connsiteX1" fmla="*/ 9164293 w 9164293"/>
              <a:gd name="connsiteY1" fmla="*/ 0 h 5040774"/>
              <a:gd name="connsiteX2" fmla="*/ 9164293 w 9164293"/>
              <a:gd name="connsiteY2" fmla="*/ 5040774 h 5040774"/>
              <a:gd name="connsiteX3" fmla="*/ 4933161 w 9164293"/>
              <a:gd name="connsiteY3" fmla="*/ 4658389 h 5040774"/>
              <a:gd name="connsiteX4" fmla="*/ 0 w 9164293"/>
              <a:gd name="connsiteY4" fmla="*/ 0 h 5040774"/>
              <a:gd name="connsiteX0" fmla="*/ 0 w 9164293"/>
              <a:gd name="connsiteY0" fmla="*/ 0 h 5076678"/>
              <a:gd name="connsiteX1" fmla="*/ 9164293 w 9164293"/>
              <a:gd name="connsiteY1" fmla="*/ 0 h 5076678"/>
              <a:gd name="connsiteX2" fmla="*/ 9164293 w 9164293"/>
              <a:gd name="connsiteY2" fmla="*/ 5040774 h 5076678"/>
              <a:gd name="connsiteX3" fmla="*/ 20693 w 9164293"/>
              <a:gd name="connsiteY3" fmla="*/ 5076678 h 5076678"/>
              <a:gd name="connsiteX4" fmla="*/ 0 w 9164293"/>
              <a:gd name="connsiteY4" fmla="*/ 0 h 5076678"/>
              <a:gd name="connsiteX0" fmla="*/ 0 w 9164293"/>
              <a:gd name="connsiteY0" fmla="*/ 0 h 5076678"/>
              <a:gd name="connsiteX1" fmla="*/ 9164293 w 9164293"/>
              <a:gd name="connsiteY1" fmla="*/ 0 h 5076678"/>
              <a:gd name="connsiteX2" fmla="*/ 9164293 w 9164293"/>
              <a:gd name="connsiteY2" fmla="*/ 4282016 h 5076678"/>
              <a:gd name="connsiteX3" fmla="*/ 20693 w 9164293"/>
              <a:gd name="connsiteY3" fmla="*/ 5076678 h 5076678"/>
              <a:gd name="connsiteX4" fmla="*/ 0 w 9164293"/>
              <a:gd name="connsiteY4" fmla="*/ 0 h 5076678"/>
              <a:gd name="connsiteX0" fmla="*/ 0 w 9164293"/>
              <a:gd name="connsiteY0" fmla="*/ 0 h 5115589"/>
              <a:gd name="connsiteX1" fmla="*/ 9164293 w 9164293"/>
              <a:gd name="connsiteY1" fmla="*/ 0 h 5115589"/>
              <a:gd name="connsiteX2" fmla="*/ 9164293 w 9164293"/>
              <a:gd name="connsiteY2" fmla="*/ 4282016 h 5115589"/>
              <a:gd name="connsiteX3" fmla="*/ 30420 w 9164293"/>
              <a:gd name="connsiteY3" fmla="*/ 5115589 h 5115589"/>
              <a:gd name="connsiteX4" fmla="*/ 0 w 9164293"/>
              <a:gd name="connsiteY4" fmla="*/ 0 h 5115589"/>
              <a:gd name="connsiteX0" fmla="*/ 0 w 9164293"/>
              <a:gd name="connsiteY0" fmla="*/ 0 h 5144772"/>
              <a:gd name="connsiteX1" fmla="*/ 9164293 w 9164293"/>
              <a:gd name="connsiteY1" fmla="*/ 0 h 5144772"/>
              <a:gd name="connsiteX2" fmla="*/ 9164293 w 9164293"/>
              <a:gd name="connsiteY2" fmla="*/ 4282016 h 5144772"/>
              <a:gd name="connsiteX3" fmla="*/ 20692 w 9164293"/>
              <a:gd name="connsiteY3" fmla="*/ 5144772 h 5144772"/>
              <a:gd name="connsiteX4" fmla="*/ 0 w 9164293"/>
              <a:gd name="connsiteY4" fmla="*/ 0 h 5144772"/>
              <a:gd name="connsiteX0" fmla="*/ 0 w 9164293"/>
              <a:gd name="connsiteY0" fmla="*/ 0 h 5125317"/>
              <a:gd name="connsiteX1" fmla="*/ 9164293 w 9164293"/>
              <a:gd name="connsiteY1" fmla="*/ 0 h 5125317"/>
              <a:gd name="connsiteX2" fmla="*/ 9164293 w 9164293"/>
              <a:gd name="connsiteY2" fmla="*/ 4282016 h 5125317"/>
              <a:gd name="connsiteX3" fmla="*/ 20692 w 9164293"/>
              <a:gd name="connsiteY3" fmla="*/ 5125317 h 5125317"/>
              <a:gd name="connsiteX4" fmla="*/ 0 w 9164293"/>
              <a:gd name="connsiteY4" fmla="*/ 0 h 5125317"/>
              <a:gd name="connsiteX0" fmla="*/ 0 w 9164293"/>
              <a:gd name="connsiteY0" fmla="*/ 0 h 5125317"/>
              <a:gd name="connsiteX1" fmla="*/ 9164293 w 9164293"/>
              <a:gd name="connsiteY1" fmla="*/ 0 h 5125317"/>
              <a:gd name="connsiteX2" fmla="*/ 9164293 w 9164293"/>
              <a:gd name="connsiteY2" fmla="*/ 4301471 h 5125317"/>
              <a:gd name="connsiteX3" fmla="*/ 20692 w 9164293"/>
              <a:gd name="connsiteY3" fmla="*/ 5125317 h 5125317"/>
              <a:gd name="connsiteX4" fmla="*/ 0 w 9164293"/>
              <a:gd name="connsiteY4" fmla="*/ 0 h 5125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64293" h="5125317">
                <a:moveTo>
                  <a:pt x="0" y="0"/>
                </a:moveTo>
                <a:lnTo>
                  <a:pt x="9164293" y="0"/>
                </a:lnTo>
                <a:lnTo>
                  <a:pt x="9164293" y="4301471"/>
                </a:lnTo>
                <a:lnTo>
                  <a:pt x="20692" y="5125317"/>
                </a:lnTo>
                <a:cubicBezTo>
                  <a:pt x="13794" y="3433091"/>
                  <a:pt x="6898" y="1692226"/>
                  <a:pt x="0" y="0"/>
                </a:cubicBez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24" name="Date Placeholder 3"/>
          <p:cNvSpPr>
            <a:spLocks noGrp="1"/>
          </p:cNvSpPr>
          <p:nvPr>
            <p:ph type="dt" sz="half" idx="10"/>
          </p:nvPr>
        </p:nvSpPr>
        <p:spPr>
          <a:xfrm>
            <a:off x="827089" y="6381330"/>
            <a:ext cx="1008608" cy="144017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Date</a:t>
            </a:r>
            <a:endParaRPr lang="fi-FI" dirty="0"/>
          </a:p>
        </p:txBody>
      </p:sp>
      <p:sp>
        <p:nvSpPr>
          <p:cNvPr id="2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35697" y="6381328"/>
            <a:ext cx="2736304" cy="144016"/>
          </a:xfrm>
          <a:prstGeom prst="rect">
            <a:avLst/>
          </a:prstGeom>
        </p:spPr>
        <p:txBody>
          <a:bodyPr/>
          <a:lstStyle>
            <a:lvl1pPr algn="l">
              <a:defRPr>
                <a:noFill/>
              </a:defRPr>
            </a:lvl1pPr>
          </a:lstStyle>
          <a:p>
            <a:r>
              <a:rPr lang="fi-FI"/>
              <a:t>Presentation name</a:t>
            </a:r>
            <a:endParaRPr lang="fi-FI" dirty="0"/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8313" y="6388536"/>
            <a:ext cx="358775" cy="136808"/>
          </a:xfrm>
        </p:spPr>
        <p:txBody>
          <a:bodyPr/>
          <a:lstStyle/>
          <a:p>
            <a:fld id="{08B097F4-2407-4E3D-991E-280319BD88AA}" type="slidenum">
              <a:rPr lang="fi-FI" smtClean="0">
                <a:solidFill>
                  <a:srgbClr val="2D2D2D"/>
                </a:solidFill>
              </a:rPr>
              <a:pPr/>
              <a:t>‹#›</a:t>
            </a:fld>
            <a:endParaRPr lang="fi-FI">
              <a:solidFill>
                <a:srgbClr val="2D2D2D"/>
              </a:solidFill>
            </a:endParaRPr>
          </a:p>
        </p:txBody>
      </p:sp>
      <p:grpSp>
        <p:nvGrpSpPr>
          <p:cNvPr id="27" name="Group 31"/>
          <p:cNvGrpSpPr>
            <a:grpSpLocks noChangeAspect="1"/>
          </p:cNvGrpSpPr>
          <p:nvPr userDrawn="1"/>
        </p:nvGrpSpPr>
        <p:grpSpPr>
          <a:xfrm>
            <a:off x="7939288" y="5937961"/>
            <a:ext cx="714755" cy="612000"/>
            <a:chOff x="2679501" y="2243138"/>
            <a:chExt cx="3700663" cy="2376487"/>
          </a:xfrm>
        </p:grpSpPr>
        <p:sp>
          <p:nvSpPr>
            <p:cNvPr id="28" name="Freeform 6"/>
            <p:cNvSpPr>
              <a:spLocks/>
            </p:cNvSpPr>
            <p:nvPr userDrawn="1"/>
          </p:nvSpPr>
          <p:spPr bwMode="auto">
            <a:xfrm>
              <a:off x="5178426" y="2243138"/>
              <a:ext cx="1201738" cy="1047750"/>
            </a:xfrm>
            <a:custGeom>
              <a:avLst/>
              <a:gdLst>
                <a:gd name="T0" fmla="*/ 2 w 757"/>
                <a:gd name="T1" fmla="*/ 0 h 660"/>
                <a:gd name="T2" fmla="*/ 0 w 757"/>
                <a:gd name="T3" fmla="*/ 2 h 660"/>
                <a:gd name="T4" fmla="*/ 385 w 757"/>
                <a:gd name="T5" fmla="*/ 660 h 660"/>
                <a:gd name="T6" fmla="*/ 757 w 757"/>
                <a:gd name="T7" fmla="*/ 0 h 660"/>
                <a:gd name="T8" fmla="*/ 2 w 757"/>
                <a:gd name="T9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7" h="660">
                  <a:moveTo>
                    <a:pt x="2" y="0"/>
                  </a:moveTo>
                  <a:lnTo>
                    <a:pt x="0" y="2"/>
                  </a:lnTo>
                  <a:lnTo>
                    <a:pt x="385" y="660"/>
                  </a:lnTo>
                  <a:lnTo>
                    <a:pt x="757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5DA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2D2D2D"/>
                </a:solidFill>
              </a:endParaRPr>
            </a:p>
          </p:txBody>
        </p:sp>
        <p:sp>
          <p:nvSpPr>
            <p:cNvPr id="29" name="Freeform 7"/>
            <p:cNvSpPr>
              <a:spLocks noEditPoints="1"/>
            </p:cNvSpPr>
            <p:nvPr userDrawn="1"/>
          </p:nvSpPr>
          <p:spPr bwMode="auto">
            <a:xfrm>
              <a:off x="2679501" y="4262437"/>
              <a:ext cx="3441700" cy="357188"/>
            </a:xfrm>
            <a:custGeom>
              <a:avLst/>
              <a:gdLst>
                <a:gd name="T0" fmla="*/ 187 w 2168"/>
                <a:gd name="T1" fmla="*/ 179 h 225"/>
                <a:gd name="T2" fmla="*/ 287 w 2168"/>
                <a:gd name="T3" fmla="*/ 180 h 225"/>
                <a:gd name="T4" fmla="*/ 321 w 2168"/>
                <a:gd name="T5" fmla="*/ 62 h 225"/>
                <a:gd name="T6" fmla="*/ 241 w 2168"/>
                <a:gd name="T7" fmla="*/ 89 h 225"/>
                <a:gd name="T8" fmla="*/ 322 w 2168"/>
                <a:gd name="T9" fmla="*/ 112 h 225"/>
                <a:gd name="T10" fmla="*/ 270 w 2168"/>
                <a:gd name="T11" fmla="*/ 158 h 225"/>
                <a:gd name="T12" fmla="*/ 299 w 2168"/>
                <a:gd name="T13" fmla="*/ 72 h 225"/>
                <a:gd name="T14" fmla="*/ 516 w 2168"/>
                <a:gd name="T15" fmla="*/ 98 h 225"/>
                <a:gd name="T16" fmla="*/ 567 w 2168"/>
                <a:gd name="T17" fmla="*/ 96 h 225"/>
                <a:gd name="T18" fmla="*/ 567 w 2168"/>
                <a:gd name="T19" fmla="*/ 52 h 225"/>
                <a:gd name="T20" fmla="*/ 507 w 2168"/>
                <a:gd name="T21" fmla="*/ 83 h 225"/>
                <a:gd name="T22" fmla="*/ 437 w 2168"/>
                <a:gd name="T23" fmla="*/ 66 h 225"/>
                <a:gd name="T24" fmla="*/ 442 w 2168"/>
                <a:gd name="T25" fmla="*/ 85 h 225"/>
                <a:gd name="T26" fmla="*/ 622 w 2168"/>
                <a:gd name="T27" fmla="*/ 133 h 225"/>
                <a:gd name="T28" fmla="*/ 681 w 2168"/>
                <a:gd name="T29" fmla="*/ 178 h 225"/>
                <a:gd name="T30" fmla="*/ 708 w 2168"/>
                <a:gd name="T31" fmla="*/ 59 h 225"/>
                <a:gd name="T32" fmla="*/ 628 w 2168"/>
                <a:gd name="T33" fmla="*/ 96 h 225"/>
                <a:gd name="T34" fmla="*/ 712 w 2168"/>
                <a:gd name="T35" fmla="*/ 117 h 225"/>
                <a:gd name="T36" fmla="*/ 653 w 2168"/>
                <a:gd name="T37" fmla="*/ 152 h 225"/>
                <a:gd name="T38" fmla="*/ 738 w 2168"/>
                <a:gd name="T39" fmla="*/ 9 h 225"/>
                <a:gd name="T40" fmla="*/ 823 w 2168"/>
                <a:gd name="T41" fmla="*/ 52 h 225"/>
                <a:gd name="T42" fmla="*/ 791 w 2168"/>
                <a:gd name="T43" fmla="*/ 113 h 225"/>
                <a:gd name="T44" fmla="*/ 833 w 2168"/>
                <a:gd name="T45" fmla="*/ 162 h 225"/>
                <a:gd name="T46" fmla="*/ 804 w 2168"/>
                <a:gd name="T47" fmla="*/ 179 h 225"/>
                <a:gd name="T48" fmla="*/ 873 w 2168"/>
                <a:gd name="T49" fmla="*/ 144 h 225"/>
                <a:gd name="T50" fmla="*/ 809 w 2168"/>
                <a:gd name="T51" fmla="*/ 87 h 225"/>
                <a:gd name="T52" fmla="*/ 953 w 2168"/>
                <a:gd name="T53" fmla="*/ 34 h 225"/>
                <a:gd name="T54" fmla="*/ 1082 w 2168"/>
                <a:gd name="T55" fmla="*/ 68 h 225"/>
                <a:gd name="T56" fmla="*/ 1090 w 2168"/>
                <a:gd name="T57" fmla="*/ 80 h 225"/>
                <a:gd name="T58" fmla="*/ 1129 w 2168"/>
                <a:gd name="T59" fmla="*/ 99 h 225"/>
                <a:gd name="T60" fmla="*/ 1153 w 2168"/>
                <a:gd name="T61" fmla="*/ 152 h 225"/>
                <a:gd name="T62" fmla="*/ 1219 w 2168"/>
                <a:gd name="T63" fmla="*/ 173 h 225"/>
                <a:gd name="T64" fmla="*/ 1224 w 2168"/>
                <a:gd name="T65" fmla="*/ 53 h 225"/>
                <a:gd name="T66" fmla="*/ 1151 w 2168"/>
                <a:gd name="T67" fmla="*/ 118 h 225"/>
                <a:gd name="T68" fmla="*/ 1238 w 2168"/>
                <a:gd name="T69" fmla="*/ 127 h 225"/>
                <a:gd name="T70" fmla="*/ 1177 w 2168"/>
                <a:gd name="T71" fmla="*/ 143 h 225"/>
                <a:gd name="T72" fmla="*/ 1357 w 2168"/>
                <a:gd name="T73" fmla="*/ 118 h 225"/>
                <a:gd name="T74" fmla="*/ 1502 w 2168"/>
                <a:gd name="T75" fmla="*/ 161 h 225"/>
                <a:gd name="T76" fmla="*/ 1551 w 2168"/>
                <a:gd name="T77" fmla="*/ 89 h 225"/>
                <a:gd name="T78" fmla="*/ 1468 w 2168"/>
                <a:gd name="T79" fmla="*/ 64 h 225"/>
                <a:gd name="T80" fmla="*/ 1457 w 2168"/>
                <a:gd name="T81" fmla="*/ 172 h 225"/>
                <a:gd name="T82" fmla="*/ 1522 w 2168"/>
                <a:gd name="T83" fmla="*/ 140 h 225"/>
                <a:gd name="T84" fmla="*/ 1523 w 2168"/>
                <a:gd name="T85" fmla="*/ 77 h 225"/>
                <a:gd name="T86" fmla="*/ 1679 w 2168"/>
                <a:gd name="T87" fmla="*/ 54 h 225"/>
                <a:gd name="T88" fmla="*/ 1573 w 2168"/>
                <a:gd name="T89" fmla="*/ 179 h 225"/>
                <a:gd name="T90" fmla="*/ 1666 w 2168"/>
                <a:gd name="T91" fmla="*/ 77 h 225"/>
                <a:gd name="T92" fmla="*/ 1764 w 2168"/>
                <a:gd name="T93" fmla="*/ 157 h 225"/>
                <a:gd name="T94" fmla="*/ 1738 w 2168"/>
                <a:gd name="T95" fmla="*/ 166 h 225"/>
                <a:gd name="T96" fmla="*/ 1822 w 2168"/>
                <a:gd name="T97" fmla="*/ 147 h 225"/>
                <a:gd name="T98" fmla="*/ 1887 w 2168"/>
                <a:gd name="T99" fmla="*/ 175 h 225"/>
                <a:gd name="T100" fmla="*/ 1899 w 2168"/>
                <a:gd name="T101" fmla="*/ 54 h 225"/>
                <a:gd name="T102" fmla="*/ 1823 w 2168"/>
                <a:gd name="T103" fmla="*/ 110 h 225"/>
                <a:gd name="T104" fmla="*/ 1910 w 2168"/>
                <a:gd name="T105" fmla="*/ 122 h 225"/>
                <a:gd name="T106" fmla="*/ 1850 w 2168"/>
                <a:gd name="T107" fmla="*/ 148 h 225"/>
                <a:gd name="T108" fmla="*/ 2003 w 2168"/>
                <a:gd name="T109" fmla="*/ 0 h 225"/>
                <a:gd name="T110" fmla="*/ 1968 w 2168"/>
                <a:gd name="T111" fmla="*/ 197 h 225"/>
                <a:gd name="T112" fmla="*/ 2049 w 2168"/>
                <a:gd name="T113" fmla="*/ 164 h 225"/>
                <a:gd name="T114" fmla="*/ 2124 w 2168"/>
                <a:gd name="T115" fmla="*/ 159 h 225"/>
                <a:gd name="T116" fmla="*/ 2103 w 2168"/>
                <a:gd name="T117" fmla="*/ 51 h 225"/>
                <a:gd name="T118" fmla="*/ 2108 w 2168"/>
                <a:gd name="T119" fmla="*/ 72 h 225"/>
                <a:gd name="T120" fmla="*/ 2122 w 2168"/>
                <a:gd name="T121" fmla="*/ 140 h 225"/>
                <a:gd name="T122" fmla="*/ 2068 w 2168"/>
                <a:gd name="T123" fmla="*/ 11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168" h="225">
                  <a:moveTo>
                    <a:pt x="124" y="179"/>
                  </a:moveTo>
                  <a:lnTo>
                    <a:pt x="128" y="156"/>
                  </a:lnTo>
                  <a:lnTo>
                    <a:pt x="31" y="156"/>
                  </a:lnTo>
                  <a:lnTo>
                    <a:pt x="41" y="98"/>
                  </a:lnTo>
                  <a:lnTo>
                    <a:pt x="118" y="98"/>
                  </a:lnTo>
                  <a:lnTo>
                    <a:pt x="122" y="76"/>
                  </a:lnTo>
                  <a:lnTo>
                    <a:pt x="45" y="76"/>
                  </a:lnTo>
                  <a:lnTo>
                    <a:pt x="54" y="23"/>
                  </a:lnTo>
                  <a:lnTo>
                    <a:pt x="150" y="23"/>
                  </a:lnTo>
                  <a:lnTo>
                    <a:pt x="154" y="0"/>
                  </a:lnTo>
                  <a:lnTo>
                    <a:pt x="31" y="0"/>
                  </a:lnTo>
                  <a:lnTo>
                    <a:pt x="0" y="179"/>
                  </a:lnTo>
                  <a:lnTo>
                    <a:pt x="124" y="179"/>
                  </a:lnTo>
                  <a:close/>
                  <a:moveTo>
                    <a:pt x="187" y="179"/>
                  </a:moveTo>
                  <a:lnTo>
                    <a:pt x="219" y="0"/>
                  </a:lnTo>
                  <a:lnTo>
                    <a:pt x="193" y="0"/>
                  </a:lnTo>
                  <a:lnTo>
                    <a:pt x="162" y="179"/>
                  </a:lnTo>
                  <a:lnTo>
                    <a:pt x="187" y="179"/>
                  </a:lnTo>
                  <a:close/>
                  <a:moveTo>
                    <a:pt x="232" y="133"/>
                  </a:moveTo>
                  <a:lnTo>
                    <a:pt x="232" y="143"/>
                  </a:lnTo>
                  <a:lnTo>
                    <a:pt x="233" y="147"/>
                  </a:lnTo>
                  <a:lnTo>
                    <a:pt x="234" y="152"/>
                  </a:lnTo>
                  <a:lnTo>
                    <a:pt x="236" y="156"/>
                  </a:lnTo>
                  <a:lnTo>
                    <a:pt x="238" y="160"/>
                  </a:lnTo>
                  <a:lnTo>
                    <a:pt x="240" y="164"/>
                  </a:lnTo>
                  <a:lnTo>
                    <a:pt x="242" y="167"/>
                  </a:lnTo>
                  <a:lnTo>
                    <a:pt x="245" y="170"/>
                  </a:lnTo>
                  <a:lnTo>
                    <a:pt x="248" y="173"/>
                  </a:lnTo>
                  <a:lnTo>
                    <a:pt x="252" y="175"/>
                  </a:lnTo>
                  <a:lnTo>
                    <a:pt x="255" y="177"/>
                  </a:lnTo>
                  <a:lnTo>
                    <a:pt x="260" y="179"/>
                  </a:lnTo>
                  <a:lnTo>
                    <a:pt x="264" y="180"/>
                  </a:lnTo>
                  <a:lnTo>
                    <a:pt x="269" y="181"/>
                  </a:lnTo>
                  <a:lnTo>
                    <a:pt x="274" y="181"/>
                  </a:lnTo>
                  <a:lnTo>
                    <a:pt x="283" y="180"/>
                  </a:lnTo>
                  <a:lnTo>
                    <a:pt x="287" y="180"/>
                  </a:lnTo>
                  <a:lnTo>
                    <a:pt x="291" y="178"/>
                  </a:lnTo>
                  <a:lnTo>
                    <a:pt x="294" y="177"/>
                  </a:lnTo>
                  <a:lnTo>
                    <a:pt x="298" y="175"/>
                  </a:lnTo>
                  <a:lnTo>
                    <a:pt x="301" y="173"/>
                  </a:lnTo>
                  <a:lnTo>
                    <a:pt x="304" y="170"/>
                  </a:lnTo>
                  <a:lnTo>
                    <a:pt x="310" y="165"/>
                  </a:lnTo>
                  <a:lnTo>
                    <a:pt x="315" y="159"/>
                  </a:lnTo>
                  <a:lnTo>
                    <a:pt x="319" y="152"/>
                  </a:lnTo>
                  <a:lnTo>
                    <a:pt x="323" y="145"/>
                  </a:lnTo>
                  <a:lnTo>
                    <a:pt x="321" y="179"/>
                  </a:lnTo>
                  <a:lnTo>
                    <a:pt x="337" y="179"/>
                  </a:lnTo>
                  <a:lnTo>
                    <a:pt x="358" y="54"/>
                  </a:lnTo>
                  <a:lnTo>
                    <a:pt x="343" y="54"/>
                  </a:lnTo>
                  <a:lnTo>
                    <a:pt x="333" y="89"/>
                  </a:lnTo>
                  <a:lnTo>
                    <a:pt x="331" y="81"/>
                  </a:lnTo>
                  <a:lnTo>
                    <a:pt x="328" y="74"/>
                  </a:lnTo>
                  <a:lnTo>
                    <a:pt x="325" y="67"/>
                  </a:lnTo>
                  <a:lnTo>
                    <a:pt x="321" y="62"/>
                  </a:lnTo>
                  <a:lnTo>
                    <a:pt x="318" y="59"/>
                  </a:lnTo>
                  <a:lnTo>
                    <a:pt x="316" y="57"/>
                  </a:lnTo>
                  <a:lnTo>
                    <a:pt x="309" y="54"/>
                  </a:lnTo>
                  <a:lnTo>
                    <a:pt x="306" y="53"/>
                  </a:lnTo>
                  <a:lnTo>
                    <a:pt x="302" y="52"/>
                  </a:lnTo>
                  <a:lnTo>
                    <a:pt x="298" y="51"/>
                  </a:lnTo>
                  <a:lnTo>
                    <a:pt x="294" y="51"/>
                  </a:lnTo>
                  <a:lnTo>
                    <a:pt x="287" y="52"/>
                  </a:lnTo>
                  <a:lnTo>
                    <a:pt x="280" y="53"/>
                  </a:lnTo>
                  <a:lnTo>
                    <a:pt x="274" y="55"/>
                  </a:lnTo>
                  <a:lnTo>
                    <a:pt x="268" y="58"/>
                  </a:lnTo>
                  <a:lnTo>
                    <a:pt x="265" y="60"/>
                  </a:lnTo>
                  <a:lnTo>
                    <a:pt x="262" y="62"/>
                  </a:lnTo>
                  <a:lnTo>
                    <a:pt x="257" y="66"/>
                  </a:lnTo>
                  <a:lnTo>
                    <a:pt x="252" y="71"/>
                  </a:lnTo>
                  <a:lnTo>
                    <a:pt x="248" y="77"/>
                  </a:lnTo>
                  <a:lnTo>
                    <a:pt x="244" y="83"/>
                  </a:lnTo>
                  <a:lnTo>
                    <a:pt x="241" y="89"/>
                  </a:lnTo>
                  <a:lnTo>
                    <a:pt x="238" y="96"/>
                  </a:lnTo>
                  <a:lnTo>
                    <a:pt x="236" y="103"/>
                  </a:lnTo>
                  <a:lnTo>
                    <a:pt x="234" y="110"/>
                  </a:lnTo>
                  <a:lnTo>
                    <a:pt x="233" y="118"/>
                  </a:lnTo>
                  <a:lnTo>
                    <a:pt x="232" y="125"/>
                  </a:lnTo>
                  <a:lnTo>
                    <a:pt x="232" y="133"/>
                  </a:lnTo>
                  <a:close/>
                  <a:moveTo>
                    <a:pt x="299" y="72"/>
                  </a:moveTo>
                  <a:lnTo>
                    <a:pt x="304" y="73"/>
                  </a:lnTo>
                  <a:lnTo>
                    <a:pt x="306" y="73"/>
                  </a:lnTo>
                  <a:lnTo>
                    <a:pt x="308" y="74"/>
                  </a:lnTo>
                  <a:lnTo>
                    <a:pt x="313" y="77"/>
                  </a:lnTo>
                  <a:lnTo>
                    <a:pt x="314" y="78"/>
                  </a:lnTo>
                  <a:lnTo>
                    <a:pt x="316" y="80"/>
                  </a:lnTo>
                  <a:lnTo>
                    <a:pt x="319" y="85"/>
                  </a:lnTo>
                  <a:lnTo>
                    <a:pt x="321" y="91"/>
                  </a:lnTo>
                  <a:lnTo>
                    <a:pt x="322" y="98"/>
                  </a:lnTo>
                  <a:lnTo>
                    <a:pt x="323" y="106"/>
                  </a:lnTo>
                  <a:lnTo>
                    <a:pt x="322" y="112"/>
                  </a:lnTo>
                  <a:lnTo>
                    <a:pt x="322" y="114"/>
                  </a:lnTo>
                  <a:lnTo>
                    <a:pt x="322" y="117"/>
                  </a:lnTo>
                  <a:lnTo>
                    <a:pt x="321" y="122"/>
                  </a:lnTo>
                  <a:lnTo>
                    <a:pt x="319" y="127"/>
                  </a:lnTo>
                  <a:lnTo>
                    <a:pt x="318" y="131"/>
                  </a:lnTo>
                  <a:lnTo>
                    <a:pt x="316" y="136"/>
                  </a:lnTo>
                  <a:lnTo>
                    <a:pt x="313" y="140"/>
                  </a:lnTo>
                  <a:lnTo>
                    <a:pt x="311" y="144"/>
                  </a:lnTo>
                  <a:lnTo>
                    <a:pt x="308" y="147"/>
                  </a:lnTo>
                  <a:lnTo>
                    <a:pt x="304" y="151"/>
                  </a:lnTo>
                  <a:lnTo>
                    <a:pt x="301" y="153"/>
                  </a:lnTo>
                  <a:lnTo>
                    <a:pt x="297" y="156"/>
                  </a:lnTo>
                  <a:lnTo>
                    <a:pt x="293" y="158"/>
                  </a:lnTo>
                  <a:lnTo>
                    <a:pt x="289" y="159"/>
                  </a:lnTo>
                  <a:lnTo>
                    <a:pt x="285" y="160"/>
                  </a:lnTo>
                  <a:lnTo>
                    <a:pt x="281" y="160"/>
                  </a:lnTo>
                  <a:lnTo>
                    <a:pt x="275" y="160"/>
                  </a:lnTo>
                  <a:lnTo>
                    <a:pt x="270" y="158"/>
                  </a:lnTo>
                  <a:lnTo>
                    <a:pt x="266" y="156"/>
                  </a:lnTo>
                  <a:lnTo>
                    <a:pt x="263" y="152"/>
                  </a:lnTo>
                  <a:lnTo>
                    <a:pt x="261" y="148"/>
                  </a:lnTo>
                  <a:lnTo>
                    <a:pt x="259" y="143"/>
                  </a:lnTo>
                  <a:lnTo>
                    <a:pt x="258" y="137"/>
                  </a:lnTo>
                  <a:lnTo>
                    <a:pt x="258" y="130"/>
                  </a:lnTo>
                  <a:lnTo>
                    <a:pt x="258" y="119"/>
                  </a:lnTo>
                  <a:lnTo>
                    <a:pt x="261" y="109"/>
                  </a:lnTo>
                  <a:lnTo>
                    <a:pt x="264" y="99"/>
                  </a:lnTo>
                  <a:lnTo>
                    <a:pt x="269" y="90"/>
                  </a:lnTo>
                  <a:lnTo>
                    <a:pt x="272" y="86"/>
                  </a:lnTo>
                  <a:lnTo>
                    <a:pt x="275" y="83"/>
                  </a:lnTo>
                  <a:lnTo>
                    <a:pt x="278" y="80"/>
                  </a:lnTo>
                  <a:lnTo>
                    <a:pt x="282" y="77"/>
                  </a:lnTo>
                  <a:lnTo>
                    <a:pt x="286" y="75"/>
                  </a:lnTo>
                  <a:lnTo>
                    <a:pt x="290" y="73"/>
                  </a:lnTo>
                  <a:lnTo>
                    <a:pt x="294" y="72"/>
                  </a:lnTo>
                  <a:lnTo>
                    <a:pt x="299" y="72"/>
                  </a:lnTo>
                  <a:close/>
                  <a:moveTo>
                    <a:pt x="344" y="36"/>
                  </a:moveTo>
                  <a:lnTo>
                    <a:pt x="348" y="9"/>
                  </a:lnTo>
                  <a:lnTo>
                    <a:pt x="326" y="9"/>
                  </a:lnTo>
                  <a:lnTo>
                    <a:pt x="321" y="36"/>
                  </a:lnTo>
                  <a:lnTo>
                    <a:pt x="344" y="36"/>
                  </a:lnTo>
                  <a:close/>
                  <a:moveTo>
                    <a:pt x="293" y="36"/>
                  </a:moveTo>
                  <a:lnTo>
                    <a:pt x="298" y="9"/>
                  </a:lnTo>
                  <a:lnTo>
                    <a:pt x="275" y="9"/>
                  </a:lnTo>
                  <a:lnTo>
                    <a:pt x="271" y="36"/>
                  </a:lnTo>
                  <a:lnTo>
                    <a:pt x="293" y="36"/>
                  </a:lnTo>
                  <a:close/>
                  <a:moveTo>
                    <a:pt x="493" y="179"/>
                  </a:moveTo>
                  <a:lnTo>
                    <a:pt x="497" y="152"/>
                  </a:lnTo>
                  <a:lnTo>
                    <a:pt x="499" y="144"/>
                  </a:lnTo>
                  <a:lnTo>
                    <a:pt x="500" y="137"/>
                  </a:lnTo>
                  <a:lnTo>
                    <a:pt x="505" y="123"/>
                  </a:lnTo>
                  <a:lnTo>
                    <a:pt x="510" y="109"/>
                  </a:lnTo>
                  <a:lnTo>
                    <a:pt x="513" y="103"/>
                  </a:lnTo>
                  <a:lnTo>
                    <a:pt x="516" y="98"/>
                  </a:lnTo>
                  <a:lnTo>
                    <a:pt x="520" y="93"/>
                  </a:lnTo>
                  <a:lnTo>
                    <a:pt x="523" y="88"/>
                  </a:lnTo>
                  <a:lnTo>
                    <a:pt x="527" y="84"/>
                  </a:lnTo>
                  <a:lnTo>
                    <a:pt x="531" y="81"/>
                  </a:lnTo>
                  <a:lnTo>
                    <a:pt x="535" y="78"/>
                  </a:lnTo>
                  <a:lnTo>
                    <a:pt x="540" y="76"/>
                  </a:lnTo>
                  <a:lnTo>
                    <a:pt x="545" y="75"/>
                  </a:lnTo>
                  <a:lnTo>
                    <a:pt x="549" y="75"/>
                  </a:lnTo>
                  <a:lnTo>
                    <a:pt x="554" y="75"/>
                  </a:lnTo>
                  <a:lnTo>
                    <a:pt x="559" y="76"/>
                  </a:lnTo>
                  <a:lnTo>
                    <a:pt x="561" y="77"/>
                  </a:lnTo>
                  <a:lnTo>
                    <a:pt x="562" y="78"/>
                  </a:lnTo>
                  <a:lnTo>
                    <a:pt x="563" y="80"/>
                  </a:lnTo>
                  <a:lnTo>
                    <a:pt x="565" y="81"/>
                  </a:lnTo>
                  <a:lnTo>
                    <a:pt x="566" y="85"/>
                  </a:lnTo>
                  <a:lnTo>
                    <a:pt x="567" y="88"/>
                  </a:lnTo>
                  <a:lnTo>
                    <a:pt x="567" y="90"/>
                  </a:lnTo>
                  <a:lnTo>
                    <a:pt x="567" y="96"/>
                  </a:lnTo>
                  <a:lnTo>
                    <a:pt x="566" y="103"/>
                  </a:lnTo>
                  <a:lnTo>
                    <a:pt x="553" y="179"/>
                  </a:lnTo>
                  <a:lnTo>
                    <a:pt x="579" y="179"/>
                  </a:lnTo>
                  <a:lnTo>
                    <a:pt x="592" y="101"/>
                  </a:lnTo>
                  <a:lnTo>
                    <a:pt x="593" y="95"/>
                  </a:lnTo>
                  <a:lnTo>
                    <a:pt x="594" y="90"/>
                  </a:lnTo>
                  <a:lnTo>
                    <a:pt x="594" y="85"/>
                  </a:lnTo>
                  <a:lnTo>
                    <a:pt x="593" y="80"/>
                  </a:lnTo>
                  <a:lnTo>
                    <a:pt x="592" y="76"/>
                  </a:lnTo>
                  <a:lnTo>
                    <a:pt x="591" y="72"/>
                  </a:lnTo>
                  <a:lnTo>
                    <a:pt x="590" y="68"/>
                  </a:lnTo>
                  <a:lnTo>
                    <a:pt x="588" y="65"/>
                  </a:lnTo>
                  <a:lnTo>
                    <a:pt x="585" y="62"/>
                  </a:lnTo>
                  <a:lnTo>
                    <a:pt x="583" y="59"/>
                  </a:lnTo>
                  <a:lnTo>
                    <a:pt x="579" y="57"/>
                  </a:lnTo>
                  <a:lnTo>
                    <a:pt x="576" y="55"/>
                  </a:lnTo>
                  <a:lnTo>
                    <a:pt x="572" y="53"/>
                  </a:lnTo>
                  <a:lnTo>
                    <a:pt x="567" y="52"/>
                  </a:lnTo>
                  <a:lnTo>
                    <a:pt x="563" y="51"/>
                  </a:lnTo>
                  <a:lnTo>
                    <a:pt x="557" y="51"/>
                  </a:lnTo>
                  <a:lnTo>
                    <a:pt x="553" y="51"/>
                  </a:lnTo>
                  <a:lnTo>
                    <a:pt x="549" y="52"/>
                  </a:lnTo>
                  <a:lnTo>
                    <a:pt x="545" y="53"/>
                  </a:lnTo>
                  <a:lnTo>
                    <a:pt x="540" y="55"/>
                  </a:lnTo>
                  <a:lnTo>
                    <a:pt x="536" y="57"/>
                  </a:lnTo>
                  <a:lnTo>
                    <a:pt x="532" y="59"/>
                  </a:lnTo>
                  <a:lnTo>
                    <a:pt x="529" y="61"/>
                  </a:lnTo>
                  <a:lnTo>
                    <a:pt x="525" y="64"/>
                  </a:lnTo>
                  <a:lnTo>
                    <a:pt x="522" y="68"/>
                  </a:lnTo>
                  <a:lnTo>
                    <a:pt x="519" y="71"/>
                  </a:lnTo>
                  <a:lnTo>
                    <a:pt x="516" y="75"/>
                  </a:lnTo>
                  <a:lnTo>
                    <a:pt x="514" y="79"/>
                  </a:lnTo>
                  <a:lnTo>
                    <a:pt x="509" y="88"/>
                  </a:lnTo>
                  <a:lnTo>
                    <a:pt x="506" y="98"/>
                  </a:lnTo>
                  <a:lnTo>
                    <a:pt x="507" y="87"/>
                  </a:lnTo>
                  <a:lnTo>
                    <a:pt x="507" y="83"/>
                  </a:lnTo>
                  <a:lnTo>
                    <a:pt x="506" y="78"/>
                  </a:lnTo>
                  <a:lnTo>
                    <a:pt x="504" y="71"/>
                  </a:lnTo>
                  <a:lnTo>
                    <a:pt x="503" y="67"/>
                  </a:lnTo>
                  <a:lnTo>
                    <a:pt x="501" y="64"/>
                  </a:lnTo>
                  <a:lnTo>
                    <a:pt x="498" y="61"/>
                  </a:lnTo>
                  <a:lnTo>
                    <a:pt x="496" y="58"/>
                  </a:lnTo>
                  <a:lnTo>
                    <a:pt x="492" y="56"/>
                  </a:lnTo>
                  <a:lnTo>
                    <a:pt x="489" y="55"/>
                  </a:lnTo>
                  <a:lnTo>
                    <a:pt x="485" y="53"/>
                  </a:lnTo>
                  <a:lnTo>
                    <a:pt x="481" y="52"/>
                  </a:lnTo>
                  <a:lnTo>
                    <a:pt x="476" y="51"/>
                  </a:lnTo>
                  <a:lnTo>
                    <a:pt x="471" y="51"/>
                  </a:lnTo>
                  <a:lnTo>
                    <a:pt x="466" y="52"/>
                  </a:lnTo>
                  <a:lnTo>
                    <a:pt x="462" y="52"/>
                  </a:lnTo>
                  <a:lnTo>
                    <a:pt x="453" y="55"/>
                  </a:lnTo>
                  <a:lnTo>
                    <a:pt x="445" y="60"/>
                  </a:lnTo>
                  <a:lnTo>
                    <a:pt x="441" y="63"/>
                  </a:lnTo>
                  <a:lnTo>
                    <a:pt x="437" y="66"/>
                  </a:lnTo>
                  <a:lnTo>
                    <a:pt x="431" y="73"/>
                  </a:lnTo>
                  <a:lnTo>
                    <a:pt x="425" y="81"/>
                  </a:lnTo>
                  <a:lnTo>
                    <a:pt x="423" y="86"/>
                  </a:lnTo>
                  <a:lnTo>
                    <a:pt x="421" y="91"/>
                  </a:lnTo>
                  <a:lnTo>
                    <a:pt x="417" y="100"/>
                  </a:lnTo>
                  <a:lnTo>
                    <a:pt x="419" y="54"/>
                  </a:lnTo>
                  <a:lnTo>
                    <a:pt x="404" y="54"/>
                  </a:lnTo>
                  <a:lnTo>
                    <a:pt x="382" y="179"/>
                  </a:lnTo>
                  <a:lnTo>
                    <a:pt x="408" y="179"/>
                  </a:lnTo>
                  <a:lnTo>
                    <a:pt x="412" y="152"/>
                  </a:lnTo>
                  <a:lnTo>
                    <a:pt x="415" y="137"/>
                  </a:lnTo>
                  <a:lnTo>
                    <a:pt x="420" y="123"/>
                  </a:lnTo>
                  <a:lnTo>
                    <a:pt x="422" y="117"/>
                  </a:lnTo>
                  <a:lnTo>
                    <a:pt x="425" y="110"/>
                  </a:lnTo>
                  <a:lnTo>
                    <a:pt x="431" y="98"/>
                  </a:lnTo>
                  <a:lnTo>
                    <a:pt x="434" y="93"/>
                  </a:lnTo>
                  <a:lnTo>
                    <a:pt x="438" y="89"/>
                  </a:lnTo>
                  <a:lnTo>
                    <a:pt x="442" y="85"/>
                  </a:lnTo>
                  <a:lnTo>
                    <a:pt x="446" y="81"/>
                  </a:lnTo>
                  <a:lnTo>
                    <a:pt x="450" y="78"/>
                  </a:lnTo>
                  <a:lnTo>
                    <a:pt x="454" y="76"/>
                  </a:lnTo>
                  <a:lnTo>
                    <a:pt x="459" y="75"/>
                  </a:lnTo>
                  <a:lnTo>
                    <a:pt x="463" y="75"/>
                  </a:lnTo>
                  <a:lnTo>
                    <a:pt x="468" y="75"/>
                  </a:lnTo>
                  <a:lnTo>
                    <a:pt x="473" y="76"/>
                  </a:lnTo>
                  <a:lnTo>
                    <a:pt x="474" y="77"/>
                  </a:lnTo>
                  <a:lnTo>
                    <a:pt x="476" y="78"/>
                  </a:lnTo>
                  <a:lnTo>
                    <a:pt x="477" y="80"/>
                  </a:lnTo>
                  <a:lnTo>
                    <a:pt x="479" y="81"/>
                  </a:lnTo>
                  <a:lnTo>
                    <a:pt x="480" y="85"/>
                  </a:lnTo>
                  <a:lnTo>
                    <a:pt x="481" y="90"/>
                  </a:lnTo>
                  <a:lnTo>
                    <a:pt x="481" y="96"/>
                  </a:lnTo>
                  <a:lnTo>
                    <a:pt x="480" y="103"/>
                  </a:lnTo>
                  <a:lnTo>
                    <a:pt x="467" y="179"/>
                  </a:lnTo>
                  <a:lnTo>
                    <a:pt x="493" y="179"/>
                  </a:lnTo>
                  <a:close/>
                  <a:moveTo>
                    <a:pt x="622" y="133"/>
                  </a:moveTo>
                  <a:lnTo>
                    <a:pt x="622" y="143"/>
                  </a:lnTo>
                  <a:lnTo>
                    <a:pt x="623" y="147"/>
                  </a:lnTo>
                  <a:lnTo>
                    <a:pt x="624" y="152"/>
                  </a:lnTo>
                  <a:lnTo>
                    <a:pt x="626" y="156"/>
                  </a:lnTo>
                  <a:lnTo>
                    <a:pt x="628" y="160"/>
                  </a:lnTo>
                  <a:lnTo>
                    <a:pt x="630" y="164"/>
                  </a:lnTo>
                  <a:lnTo>
                    <a:pt x="632" y="167"/>
                  </a:lnTo>
                  <a:lnTo>
                    <a:pt x="635" y="170"/>
                  </a:lnTo>
                  <a:lnTo>
                    <a:pt x="638" y="173"/>
                  </a:lnTo>
                  <a:lnTo>
                    <a:pt x="642" y="175"/>
                  </a:lnTo>
                  <a:lnTo>
                    <a:pt x="646" y="177"/>
                  </a:lnTo>
                  <a:lnTo>
                    <a:pt x="650" y="179"/>
                  </a:lnTo>
                  <a:lnTo>
                    <a:pt x="654" y="180"/>
                  </a:lnTo>
                  <a:lnTo>
                    <a:pt x="659" y="181"/>
                  </a:lnTo>
                  <a:lnTo>
                    <a:pt x="664" y="181"/>
                  </a:lnTo>
                  <a:lnTo>
                    <a:pt x="673" y="180"/>
                  </a:lnTo>
                  <a:lnTo>
                    <a:pt x="677" y="180"/>
                  </a:lnTo>
                  <a:lnTo>
                    <a:pt x="681" y="178"/>
                  </a:lnTo>
                  <a:lnTo>
                    <a:pt x="685" y="177"/>
                  </a:lnTo>
                  <a:lnTo>
                    <a:pt x="688" y="175"/>
                  </a:lnTo>
                  <a:lnTo>
                    <a:pt x="691" y="173"/>
                  </a:lnTo>
                  <a:lnTo>
                    <a:pt x="694" y="170"/>
                  </a:lnTo>
                  <a:lnTo>
                    <a:pt x="700" y="165"/>
                  </a:lnTo>
                  <a:lnTo>
                    <a:pt x="705" y="159"/>
                  </a:lnTo>
                  <a:lnTo>
                    <a:pt x="709" y="152"/>
                  </a:lnTo>
                  <a:lnTo>
                    <a:pt x="713" y="145"/>
                  </a:lnTo>
                  <a:lnTo>
                    <a:pt x="711" y="179"/>
                  </a:lnTo>
                  <a:lnTo>
                    <a:pt x="727" y="179"/>
                  </a:lnTo>
                  <a:lnTo>
                    <a:pt x="749" y="54"/>
                  </a:lnTo>
                  <a:lnTo>
                    <a:pt x="733" y="54"/>
                  </a:lnTo>
                  <a:lnTo>
                    <a:pt x="723" y="89"/>
                  </a:lnTo>
                  <a:lnTo>
                    <a:pt x="721" y="81"/>
                  </a:lnTo>
                  <a:lnTo>
                    <a:pt x="718" y="74"/>
                  </a:lnTo>
                  <a:lnTo>
                    <a:pt x="715" y="67"/>
                  </a:lnTo>
                  <a:lnTo>
                    <a:pt x="711" y="62"/>
                  </a:lnTo>
                  <a:lnTo>
                    <a:pt x="708" y="59"/>
                  </a:lnTo>
                  <a:lnTo>
                    <a:pt x="706" y="57"/>
                  </a:lnTo>
                  <a:lnTo>
                    <a:pt x="700" y="54"/>
                  </a:lnTo>
                  <a:lnTo>
                    <a:pt x="696" y="53"/>
                  </a:lnTo>
                  <a:lnTo>
                    <a:pt x="692" y="52"/>
                  </a:lnTo>
                  <a:lnTo>
                    <a:pt x="688" y="51"/>
                  </a:lnTo>
                  <a:lnTo>
                    <a:pt x="684" y="51"/>
                  </a:lnTo>
                  <a:lnTo>
                    <a:pt x="677" y="52"/>
                  </a:lnTo>
                  <a:lnTo>
                    <a:pt x="670" y="53"/>
                  </a:lnTo>
                  <a:lnTo>
                    <a:pt x="664" y="55"/>
                  </a:lnTo>
                  <a:lnTo>
                    <a:pt x="658" y="58"/>
                  </a:lnTo>
                  <a:lnTo>
                    <a:pt x="655" y="60"/>
                  </a:lnTo>
                  <a:lnTo>
                    <a:pt x="652" y="62"/>
                  </a:lnTo>
                  <a:lnTo>
                    <a:pt x="647" y="66"/>
                  </a:lnTo>
                  <a:lnTo>
                    <a:pt x="642" y="71"/>
                  </a:lnTo>
                  <a:lnTo>
                    <a:pt x="638" y="77"/>
                  </a:lnTo>
                  <a:lnTo>
                    <a:pt x="634" y="83"/>
                  </a:lnTo>
                  <a:lnTo>
                    <a:pt x="631" y="89"/>
                  </a:lnTo>
                  <a:lnTo>
                    <a:pt x="628" y="96"/>
                  </a:lnTo>
                  <a:lnTo>
                    <a:pt x="626" y="103"/>
                  </a:lnTo>
                  <a:lnTo>
                    <a:pt x="624" y="110"/>
                  </a:lnTo>
                  <a:lnTo>
                    <a:pt x="623" y="118"/>
                  </a:lnTo>
                  <a:lnTo>
                    <a:pt x="622" y="125"/>
                  </a:lnTo>
                  <a:lnTo>
                    <a:pt x="622" y="133"/>
                  </a:lnTo>
                  <a:close/>
                  <a:moveTo>
                    <a:pt x="689" y="72"/>
                  </a:moveTo>
                  <a:lnTo>
                    <a:pt x="694" y="73"/>
                  </a:lnTo>
                  <a:lnTo>
                    <a:pt x="696" y="73"/>
                  </a:lnTo>
                  <a:lnTo>
                    <a:pt x="699" y="74"/>
                  </a:lnTo>
                  <a:lnTo>
                    <a:pt x="703" y="77"/>
                  </a:lnTo>
                  <a:lnTo>
                    <a:pt x="704" y="78"/>
                  </a:lnTo>
                  <a:lnTo>
                    <a:pt x="706" y="80"/>
                  </a:lnTo>
                  <a:lnTo>
                    <a:pt x="709" y="85"/>
                  </a:lnTo>
                  <a:lnTo>
                    <a:pt x="711" y="91"/>
                  </a:lnTo>
                  <a:lnTo>
                    <a:pt x="712" y="98"/>
                  </a:lnTo>
                  <a:lnTo>
                    <a:pt x="713" y="106"/>
                  </a:lnTo>
                  <a:lnTo>
                    <a:pt x="713" y="112"/>
                  </a:lnTo>
                  <a:lnTo>
                    <a:pt x="712" y="117"/>
                  </a:lnTo>
                  <a:lnTo>
                    <a:pt x="711" y="122"/>
                  </a:lnTo>
                  <a:lnTo>
                    <a:pt x="710" y="127"/>
                  </a:lnTo>
                  <a:lnTo>
                    <a:pt x="708" y="131"/>
                  </a:lnTo>
                  <a:lnTo>
                    <a:pt x="706" y="136"/>
                  </a:lnTo>
                  <a:lnTo>
                    <a:pt x="703" y="140"/>
                  </a:lnTo>
                  <a:lnTo>
                    <a:pt x="701" y="144"/>
                  </a:lnTo>
                  <a:lnTo>
                    <a:pt x="698" y="147"/>
                  </a:lnTo>
                  <a:lnTo>
                    <a:pt x="694" y="151"/>
                  </a:lnTo>
                  <a:lnTo>
                    <a:pt x="691" y="153"/>
                  </a:lnTo>
                  <a:lnTo>
                    <a:pt x="687" y="156"/>
                  </a:lnTo>
                  <a:lnTo>
                    <a:pt x="684" y="158"/>
                  </a:lnTo>
                  <a:lnTo>
                    <a:pt x="680" y="159"/>
                  </a:lnTo>
                  <a:lnTo>
                    <a:pt x="675" y="160"/>
                  </a:lnTo>
                  <a:lnTo>
                    <a:pt x="671" y="160"/>
                  </a:lnTo>
                  <a:lnTo>
                    <a:pt x="665" y="160"/>
                  </a:lnTo>
                  <a:lnTo>
                    <a:pt x="660" y="158"/>
                  </a:lnTo>
                  <a:lnTo>
                    <a:pt x="656" y="156"/>
                  </a:lnTo>
                  <a:lnTo>
                    <a:pt x="653" y="152"/>
                  </a:lnTo>
                  <a:lnTo>
                    <a:pt x="651" y="148"/>
                  </a:lnTo>
                  <a:lnTo>
                    <a:pt x="649" y="143"/>
                  </a:lnTo>
                  <a:lnTo>
                    <a:pt x="648" y="137"/>
                  </a:lnTo>
                  <a:lnTo>
                    <a:pt x="648" y="130"/>
                  </a:lnTo>
                  <a:lnTo>
                    <a:pt x="649" y="119"/>
                  </a:lnTo>
                  <a:lnTo>
                    <a:pt x="651" y="109"/>
                  </a:lnTo>
                  <a:lnTo>
                    <a:pt x="654" y="99"/>
                  </a:lnTo>
                  <a:lnTo>
                    <a:pt x="659" y="90"/>
                  </a:lnTo>
                  <a:lnTo>
                    <a:pt x="662" y="86"/>
                  </a:lnTo>
                  <a:lnTo>
                    <a:pt x="665" y="83"/>
                  </a:lnTo>
                  <a:lnTo>
                    <a:pt x="668" y="80"/>
                  </a:lnTo>
                  <a:lnTo>
                    <a:pt x="672" y="77"/>
                  </a:lnTo>
                  <a:lnTo>
                    <a:pt x="676" y="75"/>
                  </a:lnTo>
                  <a:lnTo>
                    <a:pt x="680" y="73"/>
                  </a:lnTo>
                  <a:lnTo>
                    <a:pt x="684" y="72"/>
                  </a:lnTo>
                  <a:lnTo>
                    <a:pt x="689" y="72"/>
                  </a:lnTo>
                  <a:close/>
                  <a:moveTo>
                    <a:pt x="734" y="36"/>
                  </a:moveTo>
                  <a:lnTo>
                    <a:pt x="738" y="9"/>
                  </a:lnTo>
                  <a:lnTo>
                    <a:pt x="716" y="9"/>
                  </a:lnTo>
                  <a:lnTo>
                    <a:pt x="711" y="36"/>
                  </a:lnTo>
                  <a:lnTo>
                    <a:pt x="734" y="36"/>
                  </a:lnTo>
                  <a:close/>
                  <a:moveTo>
                    <a:pt x="683" y="36"/>
                  </a:moveTo>
                  <a:lnTo>
                    <a:pt x="688" y="9"/>
                  </a:lnTo>
                  <a:lnTo>
                    <a:pt x="665" y="9"/>
                  </a:lnTo>
                  <a:lnTo>
                    <a:pt x="661" y="36"/>
                  </a:lnTo>
                  <a:lnTo>
                    <a:pt x="683" y="36"/>
                  </a:lnTo>
                  <a:close/>
                  <a:moveTo>
                    <a:pt x="885" y="75"/>
                  </a:moveTo>
                  <a:lnTo>
                    <a:pt x="881" y="70"/>
                  </a:lnTo>
                  <a:lnTo>
                    <a:pt x="876" y="65"/>
                  </a:lnTo>
                  <a:lnTo>
                    <a:pt x="870" y="61"/>
                  </a:lnTo>
                  <a:lnTo>
                    <a:pt x="864" y="58"/>
                  </a:lnTo>
                  <a:lnTo>
                    <a:pt x="857" y="55"/>
                  </a:lnTo>
                  <a:lnTo>
                    <a:pt x="850" y="53"/>
                  </a:lnTo>
                  <a:lnTo>
                    <a:pt x="842" y="52"/>
                  </a:lnTo>
                  <a:lnTo>
                    <a:pt x="834" y="51"/>
                  </a:lnTo>
                  <a:lnTo>
                    <a:pt x="823" y="52"/>
                  </a:lnTo>
                  <a:lnTo>
                    <a:pt x="818" y="53"/>
                  </a:lnTo>
                  <a:lnTo>
                    <a:pt x="813" y="54"/>
                  </a:lnTo>
                  <a:lnTo>
                    <a:pt x="808" y="56"/>
                  </a:lnTo>
                  <a:lnTo>
                    <a:pt x="804" y="58"/>
                  </a:lnTo>
                  <a:lnTo>
                    <a:pt x="800" y="60"/>
                  </a:lnTo>
                  <a:lnTo>
                    <a:pt x="797" y="62"/>
                  </a:lnTo>
                  <a:lnTo>
                    <a:pt x="794" y="65"/>
                  </a:lnTo>
                  <a:lnTo>
                    <a:pt x="791" y="68"/>
                  </a:lnTo>
                  <a:lnTo>
                    <a:pt x="789" y="71"/>
                  </a:lnTo>
                  <a:lnTo>
                    <a:pt x="787" y="75"/>
                  </a:lnTo>
                  <a:lnTo>
                    <a:pt x="786" y="78"/>
                  </a:lnTo>
                  <a:lnTo>
                    <a:pt x="785" y="82"/>
                  </a:lnTo>
                  <a:lnTo>
                    <a:pt x="784" y="91"/>
                  </a:lnTo>
                  <a:lnTo>
                    <a:pt x="784" y="97"/>
                  </a:lnTo>
                  <a:lnTo>
                    <a:pt x="785" y="103"/>
                  </a:lnTo>
                  <a:lnTo>
                    <a:pt x="786" y="105"/>
                  </a:lnTo>
                  <a:lnTo>
                    <a:pt x="788" y="108"/>
                  </a:lnTo>
                  <a:lnTo>
                    <a:pt x="791" y="113"/>
                  </a:lnTo>
                  <a:lnTo>
                    <a:pt x="796" y="117"/>
                  </a:lnTo>
                  <a:lnTo>
                    <a:pt x="803" y="121"/>
                  </a:lnTo>
                  <a:lnTo>
                    <a:pt x="811" y="125"/>
                  </a:lnTo>
                  <a:lnTo>
                    <a:pt x="821" y="129"/>
                  </a:lnTo>
                  <a:lnTo>
                    <a:pt x="828" y="131"/>
                  </a:lnTo>
                  <a:lnTo>
                    <a:pt x="834" y="133"/>
                  </a:lnTo>
                  <a:lnTo>
                    <a:pt x="838" y="135"/>
                  </a:lnTo>
                  <a:lnTo>
                    <a:pt x="841" y="137"/>
                  </a:lnTo>
                  <a:lnTo>
                    <a:pt x="844" y="139"/>
                  </a:lnTo>
                  <a:lnTo>
                    <a:pt x="846" y="141"/>
                  </a:lnTo>
                  <a:lnTo>
                    <a:pt x="846" y="144"/>
                  </a:lnTo>
                  <a:lnTo>
                    <a:pt x="847" y="146"/>
                  </a:lnTo>
                  <a:lnTo>
                    <a:pt x="846" y="150"/>
                  </a:lnTo>
                  <a:lnTo>
                    <a:pt x="845" y="153"/>
                  </a:lnTo>
                  <a:lnTo>
                    <a:pt x="843" y="156"/>
                  </a:lnTo>
                  <a:lnTo>
                    <a:pt x="841" y="158"/>
                  </a:lnTo>
                  <a:lnTo>
                    <a:pt x="837" y="160"/>
                  </a:lnTo>
                  <a:lnTo>
                    <a:pt x="833" y="162"/>
                  </a:lnTo>
                  <a:lnTo>
                    <a:pt x="828" y="162"/>
                  </a:lnTo>
                  <a:lnTo>
                    <a:pt x="823" y="163"/>
                  </a:lnTo>
                  <a:lnTo>
                    <a:pt x="816" y="162"/>
                  </a:lnTo>
                  <a:lnTo>
                    <a:pt x="810" y="161"/>
                  </a:lnTo>
                  <a:lnTo>
                    <a:pt x="804" y="159"/>
                  </a:lnTo>
                  <a:lnTo>
                    <a:pt x="799" y="156"/>
                  </a:lnTo>
                  <a:lnTo>
                    <a:pt x="794" y="153"/>
                  </a:lnTo>
                  <a:lnTo>
                    <a:pt x="790" y="149"/>
                  </a:lnTo>
                  <a:lnTo>
                    <a:pt x="786" y="144"/>
                  </a:lnTo>
                  <a:lnTo>
                    <a:pt x="783" y="139"/>
                  </a:lnTo>
                  <a:lnTo>
                    <a:pt x="768" y="154"/>
                  </a:lnTo>
                  <a:lnTo>
                    <a:pt x="772" y="160"/>
                  </a:lnTo>
                  <a:lnTo>
                    <a:pt x="775" y="162"/>
                  </a:lnTo>
                  <a:lnTo>
                    <a:pt x="777" y="165"/>
                  </a:lnTo>
                  <a:lnTo>
                    <a:pt x="783" y="170"/>
                  </a:lnTo>
                  <a:lnTo>
                    <a:pt x="789" y="174"/>
                  </a:lnTo>
                  <a:lnTo>
                    <a:pt x="796" y="177"/>
                  </a:lnTo>
                  <a:lnTo>
                    <a:pt x="804" y="179"/>
                  </a:lnTo>
                  <a:lnTo>
                    <a:pt x="808" y="180"/>
                  </a:lnTo>
                  <a:lnTo>
                    <a:pt x="812" y="181"/>
                  </a:lnTo>
                  <a:lnTo>
                    <a:pt x="821" y="181"/>
                  </a:lnTo>
                  <a:lnTo>
                    <a:pt x="827" y="181"/>
                  </a:lnTo>
                  <a:lnTo>
                    <a:pt x="833" y="180"/>
                  </a:lnTo>
                  <a:lnTo>
                    <a:pt x="839" y="179"/>
                  </a:lnTo>
                  <a:lnTo>
                    <a:pt x="844" y="178"/>
                  </a:lnTo>
                  <a:lnTo>
                    <a:pt x="849" y="176"/>
                  </a:lnTo>
                  <a:lnTo>
                    <a:pt x="853" y="174"/>
                  </a:lnTo>
                  <a:lnTo>
                    <a:pt x="857" y="172"/>
                  </a:lnTo>
                  <a:lnTo>
                    <a:pt x="860" y="169"/>
                  </a:lnTo>
                  <a:lnTo>
                    <a:pt x="863" y="166"/>
                  </a:lnTo>
                  <a:lnTo>
                    <a:pt x="866" y="163"/>
                  </a:lnTo>
                  <a:lnTo>
                    <a:pt x="868" y="160"/>
                  </a:lnTo>
                  <a:lnTo>
                    <a:pt x="870" y="156"/>
                  </a:lnTo>
                  <a:lnTo>
                    <a:pt x="871" y="152"/>
                  </a:lnTo>
                  <a:lnTo>
                    <a:pt x="872" y="148"/>
                  </a:lnTo>
                  <a:lnTo>
                    <a:pt x="873" y="144"/>
                  </a:lnTo>
                  <a:lnTo>
                    <a:pt x="873" y="140"/>
                  </a:lnTo>
                  <a:lnTo>
                    <a:pt x="873" y="136"/>
                  </a:lnTo>
                  <a:lnTo>
                    <a:pt x="872" y="133"/>
                  </a:lnTo>
                  <a:lnTo>
                    <a:pt x="870" y="127"/>
                  </a:lnTo>
                  <a:lnTo>
                    <a:pt x="867" y="122"/>
                  </a:lnTo>
                  <a:lnTo>
                    <a:pt x="863" y="118"/>
                  </a:lnTo>
                  <a:lnTo>
                    <a:pt x="857" y="114"/>
                  </a:lnTo>
                  <a:lnTo>
                    <a:pt x="851" y="111"/>
                  </a:lnTo>
                  <a:lnTo>
                    <a:pt x="844" y="108"/>
                  </a:lnTo>
                  <a:lnTo>
                    <a:pt x="836" y="106"/>
                  </a:lnTo>
                  <a:lnTo>
                    <a:pt x="823" y="101"/>
                  </a:lnTo>
                  <a:lnTo>
                    <a:pt x="818" y="99"/>
                  </a:lnTo>
                  <a:lnTo>
                    <a:pt x="815" y="97"/>
                  </a:lnTo>
                  <a:lnTo>
                    <a:pt x="812" y="94"/>
                  </a:lnTo>
                  <a:lnTo>
                    <a:pt x="810" y="92"/>
                  </a:lnTo>
                  <a:lnTo>
                    <a:pt x="810" y="91"/>
                  </a:lnTo>
                  <a:lnTo>
                    <a:pt x="810" y="90"/>
                  </a:lnTo>
                  <a:lnTo>
                    <a:pt x="809" y="87"/>
                  </a:lnTo>
                  <a:lnTo>
                    <a:pt x="810" y="83"/>
                  </a:lnTo>
                  <a:lnTo>
                    <a:pt x="811" y="80"/>
                  </a:lnTo>
                  <a:lnTo>
                    <a:pt x="813" y="77"/>
                  </a:lnTo>
                  <a:lnTo>
                    <a:pt x="815" y="75"/>
                  </a:lnTo>
                  <a:lnTo>
                    <a:pt x="819" y="73"/>
                  </a:lnTo>
                  <a:lnTo>
                    <a:pt x="823" y="71"/>
                  </a:lnTo>
                  <a:lnTo>
                    <a:pt x="828" y="70"/>
                  </a:lnTo>
                  <a:lnTo>
                    <a:pt x="833" y="70"/>
                  </a:lnTo>
                  <a:lnTo>
                    <a:pt x="839" y="70"/>
                  </a:lnTo>
                  <a:lnTo>
                    <a:pt x="845" y="71"/>
                  </a:lnTo>
                  <a:lnTo>
                    <a:pt x="850" y="73"/>
                  </a:lnTo>
                  <a:lnTo>
                    <a:pt x="855" y="76"/>
                  </a:lnTo>
                  <a:lnTo>
                    <a:pt x="860" y="79"/>
                  </a:lnTo>
                  <a:lnTo>
                    <a:pt x="864" y="82"/>
                  </a:lnTo>
                  <a:lnTo>
                    <a:pt x="868" y="85"/>
                  </a:lnTo>
                  <a:lnTo>
                    <a:pt x="871" y="89"/>
                  </a:lnTo>
                  <a:lnTo>
                    <a:pt x="885" y="75"/>
                  </a:lnTo>
                  <a:close/>
                  <a:moveTo>
                    <a:pt x="953" y="34"/>
                  </a:moveTo>
                  <a:lnTo>
                    <a:pt x="959" y="0"/>
                  </a:lnTo>
                  <a:lnTo>
                    <a:pt x="934" y="0"/>
                  </a:lnTo>
                  <a:lnTo>
                    <a:pt x="928" y="34"/>
                  </a:lnTo>
                  <a:lnTo>
                    <a:pt x="953" y="34"/>
                  </a:lnTo>
                  <a:close/>
                  <a:moveTo>
                    <a:pt x="928" y="179"/>
                  </a:moveTo>
                  <a:lnTo>
                    <a:pt x="950" y="54"/>
                  </a:lnTo>
                  <a:lnTo>
                    <a:pt x="924" y="54"/>
                  </a:lnTo>
                  <a:lnTo>
                    <a:pt x="902" y="179"/>
                  </a:lnTo>
                  <a:lnTo>
                    <a:pt x="928" y="179"/>
                  </a:lnTo>
                  <a:close/>
                  <a:moveTo>
                    <a:pt x="1113" y="51"/>
                  </a:moveTo>
                  <a:lnTo>
                    <a:pt x="1105" y="52"/>
                  </a:lnTo>
                  <a:lnTo>
                    <a:pt x="1101" y="53"/>
                  </a:lnTo>
                  <a:lnTo>
                    <a:pt x="1097" y="55"/>
                  </a:lnTo>
                  <a:lnTo>
                    <a:pt x="1094" y="56"/>
                  </a:lnTo>
                  <a:lnTo>
                    <a:pt x="1091" y="59"/>
                  </a:lnTo>
                  <a:lnTo>
                    <a:pt x="1088" y="61"/>
                  </a:lnTo>
                  <a:lnTo>
                    <a:pt x="1085" y="64"/>
                  </a:lnTo>
                  <a:lnTo>
                    <a:pt x="1082" y="68"/>
                  </a:lnTo>
                  <a:lnTo>
                    <a:pt x="1079" y="72"/>
                  </a:lnTo>
                  <a:lnTo>
                    <a:pt x="1077" y="76"/>
                  </a:lnTo>
                  <a:lnTo>
                    <a:pt x="1074" y="81"/>
                  </a:lnTo>
                  <a:lnTo>
                    <a:pt x="1070" y="92"/>
                  </a:lnTo>
                  <a:lnTo>
                    <a:pt x="1067" y="104"/>
                  </a:lnTo>
                  <a:lnTo>
                    <a:pt x="1068" y="54"/>
                  </a:lnTo>
                  <a:lnTo>
                    <a:pt x="1053" y="54"/>
                  </a:lnTo>
                  <a:lnTo>
                    <a:pt x="1031" y="179"/>
                  </a:lnTo>
                  <a:lnTo>
                    <a:pt x="1057" y="179"/>
                  </a:lnTo>
                  <a:lnTo>
                    <a:pt x="1061" y="155"/>
                  </a:lnTo>
                  <a:lnTo>
                    <a:pt x="1064" y="141"/>
                  </a:lnTo>
                  <a:lnTo>
                    <a:pt x="1067" y="127"/>
                  </a:lnTo>
                  <a:lnTo>
                    <a:pt x="1072" y="113"/>
                  </a:lnTo>
                  <a:lnTo>
                    <a:pt x="1077" y="100"/>
                  </a:lnTo>
                  <a:lnTo>
                    <a:pt x="1080" y="94"/>
                  </a:lnTo>
                  <a:lnTo>
                    <a:pt x="1083" y="89"/>
                  </a:lnTo>
                  <a:lnTo>
                    <a:pt x="1086" y="84"/>
                  </a:lnTo>
                  <a:lnTo>
                    <a:pt x="1090" y="80"/>
                  </a:lnTo>
                  <a:lnTo>
                    <a:pt x="1093" y="77"/>
                  </a:lnTo>
                  <a:lnTo>
                    <a:pt x="1096" y="74"/>
                  </a:lnTo>
                  <a:lnTo>
                    <a:pt x="1100" y="73"/>
                  </a:lnTo>
                  <a:lnTo>
                    <a:pt x="1104" y="72"/>
                  </a:lnTo>
                  <a:lnTo>
                    <a:pt x="1106" y="73"/>
                  </a:lnTo>
                  <a:lnTo>
                    <a:pt x="1107" y="73"/>
                  </a:lnTo>
                  <a:lnTo>
                    <a:pt x="1109" y="74"/>
                  </a:lnTo>
                  <a:lnTo>
                    <a:pt x="1110" y="75"/>
                  </a:lnTo>
                  <a:lnTo>
                    <a:pt x="1111" y="76"/>
                  </a:lnTo>
                  <a:lnTo>
                    <a:pt x="1111" y="78"/>
                  </a:lnTo>
                  <a:lnTo>
                    <a:pt x="1112" y="82"/>
                  </a:lnTo>
                  <a:lnTo>
                    <a:pt x="1112" y="85"/>
                  </a:lnTo>
                  <a:lnTo>
                    <a:pt x="1111" y="89"/>
                  </a:lnTo>
                  <a:lnTo>
                    <a:pt x="1108" y="96"/>
                  </a:lnTo>
                  <a:lnTo>
                    <a:pt x="1105" y="103"/>
                  </a:lnTo>
                  <a:lnTo>
                    <a:pt x="1102" y="108"/>
                  </a:lnTo>
                  <a:lnTo>
                    <a:pt x="1123" y="107"/>
                  </a:lnTo>
                  <a:lnTo>
                    <a:pt x="1129" y="99"/>
                  </a:lnTo>
                  <a:lnTo>
                    <a:pt x="1131" y="95"/>
                  </a:lnTo>
                  <a:lnTo>
                    <a:pt x="1133" y="91"/>
                  </a:lnTo>
                  <a:lnTo>
                    <a:pt x="1134" y="87"/>
                  </a:lnTo>
                  <a:lnTo>
                    <a:pt x="1135" y="82"/>
                  </a:lnTo>
                  <a:lnTo>
                    <a:pt x="1136" y="78"/>
                  </a:lnTo>
                  <a:lnTo>
                    <a:pt x="1136" y="73"/>
                  </a:lnTo>
                  <a:lnTo>
                    <a:pt x="1136" y="69"/>
                  </a:lnTo>
                  <a:lnTo>
                    <a:pt x="1135" y="64"/>
                  </a:lnTo>
                  <a:lnTo>
                    <a:pt x="1133" y="61"/>
                  </a:lnTo>
                  <a:lnTo>
                    <a:pt x="1131" y="57"/>
                  </a:lnTo>
                  <a:lnTo>
                    <a:pt x="1127" y="55"/>
                  </a:lnTo>
                  <a:lnTo>
                    <a:pt x="1123" y="53"/>
                  </a:lnTo>
                  <a:lnTo>
                    <a:pt x="1118" y="52"/>
                  </a:lnTo>
                  <a:lnTo>
                    <a:pt x="1113" y="51"/>
                  </a:lnTo>
                  <a:close/>
                  <a:moveTo>
                    <a:pt x="1150" y="133"/>
                  </a:moveTo>
                  <a:lnTo>
                    <a:pt x="1151" y="143"/>
                  </a:lnTo>
                  <a:lnTo>
                    <a:pt x="1151" y="147"/>
                  </a:lnTo>
                  <a:lnTo>
                    <a:pt x="1153" y="152"/>
                  </a:lnTo>
                  <a:lnTo>
                    <a:pt x="1154" y="156"/>
                  </a:lnTo>
                  <a:lnTo>
                    <a:pt x="1156" y="160"/>
                  </a:lnTo>
                  <a:lnTo>
                    <a:pt x="1158" y="164"/>
                  </a:lnTo>
                  <a:lnTo>
                    <a:pt x="1160" y="167"/>
                  </a:lnTo>
                  <a:lnTo>
                    <a:pt x="1163" y="170"/>
                  </a:lnTo>
                  <a:lnTo>
                    <a:pt x="1166" y="173"/>
                  </a:lnTo>
                  <a:lnTo>
                    <a:pt x="1170" y="175"/>
                  </a:lnTo>
                  <a:lnTo>
                    <a:pt x="1174" y="177"/>
                  </a:lnTo>
                  <a:lnTo>
                    <a:pt x="1178" y="179"/>
                  </a:lnTo>
                  <a:lnTo>
                    <a:pt x="1182" y="180"/>
                  </a:lnTo>
                  <a:lnTo>
                    <a:pt x="1187" y="181"/>
                  </a:lnTo>
                  <a:lnTo>
                    <a:pt x="1193" y="181"/>
                  </a:lnTo>
                  <a:lnTo>
                    <a:pt x="1201" y="180"/>
                  </a:lnTo>
                  <a:lnTo>
                    <a:pt x="1205" y="180"/>
                  </a:lnTo>
                  <a:lnTo>
                    <a:pt x="1209" y="178"/>
                  </a:lnTo>
                  <a:lnTo>
                    <a:pt x="1213" y="177"/>
                  </a:lnTo>
                  <a:lnTo>
                    <a:pt x="1216" y="175"/>
                  </a:lnTo>
                  <a:lnTo>
                    <a:pt x="1219" y="173"/>
                  </a:lnTo>
                  <a:lnTo>
                    <a:pt x="1222" y="170"/>
                  </a:lnTo>
                  <a:lnTo>
                    <a:pt x="1228" y="165"/>
                  </a:lnTo>
                  <a:lnTo>
                    <a:pt x="1233" y="159"/>
                  </a:lnTo>
                  <a:lnTo>
                    <a:pt x="1238" y="152"/>
                  </a:lnTo>
                  <a:lnTo>
                    <a:pt x="1241" y="145"/>
                  </a:lnTo>
                  <a:lnTo>
                    <a:pt x="1240" y="179"/>
                  </a:lnTo>
                  <a:lnTo>
                    <a:pt x="1255" y="179"/>
                  </a:lnTo>
                  <a:lnTo>
                    <a:pt x="1277" y="54"/>
                  </a:lnTo>
                  <a:lnTo>
                    <a:pt x="1262" y="54"/>
                  </a:lnTo>
                  <a:lnTo>
                    <a:pt x="1251" y="89"/>
                  </a:lnTo>
                  <a:lnTo>
                    <a:pt x="1249" y="81"/>
                  </a:lnTo>
                  <a:lnTo>
                    <a:pt x="1247" y="74"/>
                  </a:lnTo>
                  <a:lnTo>
                    <a:pt x="1243" y="67"/>
                  </a:lnTo>
                  <a:lnTo>
                    <a:pt x="1239" y="62"/>
                  </a:lnTo>
                  <a:lnTo>
                    <a:pt x="1237" y="59"/>
                  </a:lnTo>
                  <a:lnTo>
                    <a:pt x="1234" y="57"/>
                  </a:lnTo>
                  <a:lnTo>
                    <a:pt x="1228" y="54"/>
                  </a:lnTo>
                  <a:lnTo>
                    <a:pt x="1224" y="53"/>
                  </a:lnTo>
                  <a:lnTo>
                    <a:pt x="1221" y="52"/>
                  </a:lnTo>
                  <a:lnTo>
                    <a:pt x="1217" y="51"/>
                  </a:lnTo>
                  <a:lnTo>
                    <a:pt x="1212" y="51"/>
                  </a:lnTo>
                  <a:lnTo>
                    <a:pt x="1205" y="52"/>
                  </a:lnTo>
                  <a:lnTo>
                    <a:pt x="1198" y="53"/>
                  </a:lnTo>
                  <a:lnTo>
                    <a:pt x="1192" y="55"/>
                  </a:lnTo>
                  <a:lnTo>
                    <a:pt x="1186" y="58"/>
                  </a:lnTo>
                  <a:lnTo>
                    <a:pt x="1183" y="60"/>
                  </a:lnTo>
                  <a:lnTo>
                    <a:pt x="1180" y="62"/>
                  </a:lnTo>
                  <a:lnTo>
                    <a:pt x="1175" y="66"/>
                  </a:lnTo>
                  <a:lnTo>
                    <a:pt x="1171" y="71"/>
                  </a:lnTo>
                  <a:lnTo>
                    <a:pt x="1166" y="77"/>
                  </a:lnTo>
                  <a:lnTo>
                    <a:pt x="1163" y="83"/>
                  </a:lnTo>
                  <a:lnTo>
                    <a:pt x="1159" y="89"/>
                  </a:lnTo>
                  <a:lnTo>
                    <a:pt x="1157" y="96"/>
                  </a:lnTo>
                  <a:lnTo>
                    <a:pt x="1154" y="103"/>
                  </a:lnTo>
                  <a:lnTo>
                    <a:pt x="1152" y="110"/>
                  </a:lnTo>
                  <a:lnTo>
                    <a:pt x="1151" y="118"/>
                  </a:lnTo>
                  <a:lnTo>
                    <a:pt x="1150" y="125"/>
                  </a:lnTo>
                  <a:lnTo>
                    <a:pt x="1150" y="133"/>
                  </a:lnTo>
                  <a:close/>
                  <a:moveTo>
                    <a:pt x="1217" y="72"/>
                  </a:moveTo>
                  <a:lnTo>
                    <a:pt x="1222" y="73"/>
                  </a:lnTo>
                  <a:lnTo>
                    <a:pt x="1224" y="73"/>
                  </a:lnTo>
                  <a:lnTo>
                    <a:pt x="1227" y="74"/>
                  </a:lnTo>
                  <a:lnTo>
                    <a:pt x="1231" y="77"/>
                  </a:lnTo>
                  <a:lnTo>
                    <a:pt x="1233" y="78"/>
                  </a:lnTo>
                  <a:lnTo>
                    <a:pt x="1234" y="80"/>
                  </a:lnTo>
                  <a:lnTo>
                    <a:pt x="1237" y="85"/>
                  </a:lnTo>
                  <a:lnTo>
                    <a:pt x="1239" y="91"/>
                  </a:lnTo>
                  <a:lnTo>
                    <a:pt x="1241" y="98"/>
                  </a:lnTo>
                  <a:lnTo>
                    <a:pt x="1241" y="106"/>
                  </a:lnTo>
                  <a:lnTo>
                    <a:pt x="1241" y="112"/>
                  </a:lnTo>
                  <a:lnTo>
                    <a:pt x="1240" y="114"/>
                  </a:lnTo>
                  <a:lnTo>
                    <a:pt x="1240" y="117"/>
                  </a:lnTo>
                  <a:lnTo>
                    <a:pt x="1239" y="122"/>
                  </a:lnTo>
                  <a:lnTo>
                    <a:pt x="1238" y="127"/>
                  </a:lnTo>
                  <a:lnTo>
                    <a:pt x="1236" y="131"/>
                  </a:lnTo>
                  <a:lnTo>
                    <a:pt x="1234" y="136"/>
                  </a:lnTo>
                  <a:lnTo>
                    <a:pt x="1232" y="140"/>
                  </a:lnTo>
                  <a:lnTo>
                    <a:pt x="1229" y="144"/>
                  </a:lnTo>
                  <a:lnTo>
                    <a:pt x="1226" y="147"/>
                  </a:lnTo>
                  <a:lnTo>
                    <a:pt x="1223" y="151"/>
                  </a:lnTo>
                  <a:lnTo>
                    <a:pt x="1219" y="153"/>
                  </a:lnTo>
                  <a:lnTo>
                    <a:pt x="1216" y="156"/>
                  </a:lnTo>
                  <a:lnTo>
                    <a:pt x="1212" y="158"/>
                  </a:lnTo>
                  <a:lnTo>
                    <a:pt x="1208" y="159"/>
                  </a:lnTo>
                  <a:lnTo>
                    <a:pt x="1204" y="160"/>
                  </a:lnTo>
                  <a:lnTo>
                    <a:pt x="1199" y="160"/>
                  </a:lnTo>
                  <a:lnTo>
                    <a:pt x="1193" y="160"/>
                  </a:lnTo>
                  <a:lnTo>
                    <a:pt x="1189" y="158"/>
                  </a:lnTo>
                  <a:lnTo>
                    <a:pt x="1184" y="156"/>
                  </a:lnTo>
                  <a:lnTo>
                    <a:pt x="1181" y="152"/>
                  </a:lnTo>
                  <a:lnTo>
                    <a:pt x="1179" y="148"/>
                  </a:lnTo>
                  <a:lnTo>
                    <a:pt x="1177" y="143"/>
                  </a:lnTo>
                  <a:lnTo>
                    <a:pt x="1176" y="137"/>
                  </a:lnTo>
                  <a:lnTo>
                    <a:pt x="1176" y="130"/>
                  </a:lnTo>
                  <a:lnTo>
                    <a:pt x="1177" y="119"/>
                  </a:lnTo>
                  <a:lnTo>
                    <a:pt x="1179" y="109"/>
                  </a:lnTo>
                  <a:lnTo>
                    <a:pt x="1183" y="99"/>
                  </a:lnTo>
                  <a:lnTo>
                    <a:pt x="1187" y="90"/>
                  </a:lnTo>
                  <a:lnTo>
                    <a:pt x="1190" y="86"/>
                  </a:lnTo>
                  <a:lnTo>
                    <a:pt x="1193" y="83"/>
                  </a:lnTo>
                  <a:lnTo>
                    <a:pt x="1197" y="80"/>
                  </a:lnTo>
                  <a:lnTo>
                    <a:pt x="1200" y="77"/>
                  </a:lnTo>
                  <a:lnTo>
                    <a:pt x="1204" y="75"/>
                  </a:lnTo>
                  <a:lnTo>
                    <a:pt x="1208" y="73"/>
                  </a:lnTo>
                  <a:lnTo>
                    <a:pt x="1212" y="72"/>
                  </a:lnTo>
                  <a:lnTo>
                    <a:pt x="1217" y="72"/>
                  </a:lnTo>
                  <a:close/>
                  <a:moveTo>
                    <a:pt x="1300" y="179"/>
                  </a:moveTo>
                  <a:lnTo>
                    <a:pt x="1326" y="179"/>
                  </a:lnTo>
                  <a:lnTo>
                    <a:pt x="1333" y="141"/>
                  </a:lnTo>
                  <a:lnTo>
                    <a:pt x="1357" y="118"/>
                  </a:lnTo>
                  <a:lnTo>
                    <a:pt x="1384" y="179"/>
                  </a:lnTo>
                  <a:lnTo>
                    <a:pt x="1412" y="179"/>
                  </a:lnTo>
                  <a:lnTo>
                    <a:pt x="1377" y="103"/>
                  </a:lnTo>
                  <a:lnTo>
                    <a:pt x="1433" y="54"/>
                  </a:lnTo>
                  <a:lnTo>
                    <a:pt x="1398" y="54"/>
                  </a:lnTo>
                  <a:lnTo>
                    <a:pt x="1339" y="107"/>
                  </a:lnTo>
                  <a:lnTo>
                    <a:pt x="1357" y="0"/>
                  </a:lnTo>
                  <a:lnTo>
                    <a:pt x="1332" y="0"/>
                  </a:lnTo>
                  <a:lnTo>
                    <a:pt x="1300" y="179"/>
                  </a:lnTo>
                  <a:close/>
                  <a:moveTo>
                    <a:pt x="1522" y="140"/>
                  </a:moveTo>
                  <a:lnTo>
                    <a:pt x="1521" y="143"/>
                  </a:lnTo>
                  <a:lnTo>
                    <a:pt x="1520" y="146"/>
                  </a:lnTo>
                  <a:lnTo>
                    <a:pt x="1517" y="151"/>
                  </a:lnTo>
                  <a:lnTo>
                    <a:pt x="1516" y="153"/>
                  </a:lnTo>
                  <a:lnTo>
                    <a:pt x="1514" y="154"/>
                  </a:lnTo>
                  <a:lnTo>
                    <a:pt x="1510" y="157"/>
                  </a:lnTo>
                  <a:lnTo>
                    <a:pt x="1506" y="160"/>
                  </a:lnTo>
                  <a:lnTo>
                    <a:pt x="1502" y="161"/>
                  </a:lnTo>
                  <a:lnTo>
                    <a:pt x="1497" y="162"/>
                  </a:lnTo>
                  <a:lnTo>
                    <a:pt x="1492" y="162"/>
                  </a:lnTo>
                  <a:lnTo>
                    <a:pt x="1484" y="162"/>
                  </a:lnTo>
                  <a:lnTo>
                    <a:pt x="1478" y="160"/>
                  </a:lnTo>
                  <a:lnTo>
                    <a:pt x="1474" y="157"/>
                  </a:lnTo>
                  <a:lnTo>
                    <a:pt x="1471" y="155"/>
                  </a:lnTo>
                  <a:lnTo>
                    <a:pt x="1470" y="153"/>
                  </a:lnTo>
                  <a:lnTo>
                    <a:pt x="1467" y="149"/>
                  </a:lnTo>
                  <a:lnTo>
                    <a:pt x="1465" y="144"/>
                  </a:lnTo>
                  <a:lnTo>
                    <a:pt x="1464" y="138"/>
                  </a:lnTo>
                  <a:lnTo>
                    <a:pt x="1464" y="132"/>
                  </a:lnTo>
                  <a:lnTo>
                    <a:pt x="1464" y="123"/>
                  </a:lnTo>
                  <a:lnTo>
                    <a:pt x="1544" y="123"/>
                  </a:lnTo>
                  <a:lnTo>
                    <a:pt x="1547" y="116"/>
                  </a:lnTo>
                  <a:lnTo>
                    <a:pt x="1549" y="108"/>
                  </a:lnTo>
                  <a:lnTo>
                    <a:pt x="1551" y="100"/>
                  </a:lnTo>
                  <a:lnTo>
                    <a:pt x="1551" y="93"/>
                  </a:lnTo>
                  <a:lnTo>
                    <a:pt x="1551" y="89"/>
                  </a:lnTo>
                  <a:lnTo>
                    <a:pt x="1551" y="85"/>
                  </a:lnTo>
                  <a:lnTo>
                    <a:pt x="1548" y="77"/>
                  </a:lnTo>
                  <a:lnTo>
                    <a:pt x="1547" y="73"/>
                  </a:lnTo>
                  <a:lnTo>
                    <a:pt x="1545" y="70"/>
                  </a:lnTo>
                  <a:lnTo>
                    <a:pt x="1540" y="63"/>
                  </a:lnTo>
                  <a:lnTo>
                    <a:pt x="1537" y="61"/>
                  </a:lnTo>
                  <a:lnTo>
                    <a:pt x="1534" y="58"/>
                  </a:lnTo>
                  <a:lnTo>
                    <a:pt x="1530" y="56"/>
                  </a:lnTo>
                  <a:lnTo>
                    <a:pt x="1526" y="55"/>
                  </a:lnTo>
                  <a:lnTo>
                    <a:pt x="1517" y="52"/>
                  </a:lnTo>
                  <a:lnTo>
                    <a:pt x="1512" y="51"/>
                  </a:lnTo>
                  <a:lnTo>
                    <a:pt x="1507" y="51"/>
                  </a:lnTo>
                  <a:lnTo>
                    <a:pt x="1500" y="52"/>
                  </a:lnTo>
                  <a:lnTo>
                    <a:pt x="1492" y="53"/>
                  </a:lnTo>
                  <a:lnTo>
                    <a:pt x="1486" y="55"/>
                  </a:lnTo>
                  <a:lnTo>
                    <a:pt x="1479" y="57"/>
                  </a:lnTo>
                  <a:lnTo>
                    <a:pt x="1473" y="60"/>
                  </a:lnTo>
                  <a:lnTo>
                    <a:pt x="1468" y="64"/>
                  </a:lnTo>
                  <a:lnTo>
                    <a:pt x="1462" y="69"/>
                  </a:lnTo>
                  <a:lnTo>
                    <a:pt x="1457" y="74"/>
                  </a:lnTo>
                  <a:lnTo>
                    <a:pt x="1453" y="79"/>
                  </a:lnTo>
                  <a:lnTo>
                    <a:pt x="1449" y="85"/>
                  </a:lnTo>
                  <a:lnTo>
                    <a:pt x="1446" y="91"/>
                  </a:lnTo>
                  <a:lnTo>
                    <a:pt x="1443" y="98"/>
                  </a:lnTo>
                  <a:lnTo>
                    <a:pt x="1441" y="106"/>
                  </a:lnTo>
                  <a:lnTo>
                    <a:pt x="1439" y="113"/>
                  </a:lnTo>
                  <a:lnTo>
                    <a:pt x="1438" y="121"/>
                  </a:lnTo>
                  <a:lnTo>
                    <a:pt x="1438" y="130"/>
                  </a:lnTo>
                  <a:lnTo>
                    <a:pt x="1439" y="140"/>
                  </a:lnTo>
                  <a:lnTo>
                    <a:pt x="1441" y="149"/>
                  </a:lnTo>
                  <a:lnTo>
                    <a:pt x="1442" y="154"/>
                  </a:lnTo>
                  <a:lnTo>
                    <a:pt x="1444" y="158"/>
                  </a:lnTo>
                  <a:lnTo>
                    <a:pt x="1447" y="162"/>
                  </a:lnTo>
                  <a:lnTo>
                    <a:pt x="1450" y="166"/>
                  </a:lnTo>
                  <a:lnTo>
                    <a:pt x="1453" y="169"/>
                  </a:lnTo>
                  <a:lnTo>
                    <a:pt x="1457" y="172"/>
                  </a:lnTo>
                  <a:lnTo>
                    <a:pt x="1461" y="175"/>
                  </a:lnTo>
                  <a:lnTo>
                    <a:pt x="1466" y="177"/>
                  </a:lnTo>
                  <a:lnTo>
                    <a:pt x="1471" y="179"/>
                  </a:lnTo>
                  <a:lnTo>
                    <a:pt x="1477" y="180"/>
                  </a:lnTo>
                  <a:lnTo>
                    <a:pt x="1483" y="181"/>
                  </a:lnTo>
                  <a:lnTo>
                    <a:pt x="1489" y="181"/>
                  </a:lnTo>
                  <a:lnTo>
                    <a:pt x="1499" y="181"/>
                  </a:lnTo>
                  <a:lnTo>
                    <a:pt x="1503" y="180"/>
                  </a:lnTo>
                  <a:lnTo>
                    <a:pt x="1507" y="179"/>
                  </a:lnTo>
                  <a:lnTo>
                    <a:pt x="1516" y="177"/>
                  </a:lnTo>
                  <a:lnTo>
                    <a:pt x="1523" y="173"/>
                  </a:lnTo>
                  <a:lnTo>
                    <a:pt x="1529" y="169"/>
                  </a:lnTo>
                  <a:lnTo>
                    <a:pt x="1532" y="166"/>
                  </a:lnTo>
                  <a:lnTo>
                    <a:pt x="1535" y="163"/>
                  </a:lnTo>
                  <a:lnTo>
                    <a:pt x="1540" y="155"/>
                  </a:lnTo>
                  <a:lnTo>
                    <a:pt x="1542" y="151"/>
                  </a:lnTo>
                  <a:lnTo>
                    <a:pt x="1543" y="146"/>
                  </a:lnTo>
                  <a:lnTo>
                    <a:pt x="1522" y="140"/>
                  </a:lnTo>
                  <a:close/>
                  <a:moveTo>
                    <a:pt x="1526" y="106"/>
                  </a:moveTo>
                  <a:lnTo>
                    <a:pt x="1467" y="106"/>
                  </a:lnTo>
                  <a:lnTo>
                    <a:pt x="1469" y="99"/>
                  </a:lnTo>
                  <a:lnTo>
                    <a:pt x="1472" y="92"/>
                  </a:lnTo>
                  <a:lnTo>
                    <a:pt x="1476" y="86"/>
                  </a:lnTo>
                  <a:lnTo>
                    <a:pt x="1478" y="84"/>
                  </a:lnTo>
                  <a:lnTo>
                    <a:pt x="1481" y="81"/>
                  </a:lnTo>
                  <a:lnTo>
                    <a:pt x="1486" y="77"/>
                  </a:lnTo>
                  <a:lnTo>
                    <a:pt x="1489" y="75"/>
                  </a:lnTo>
                  <a:lnTo>
                    <a:pt x="1492" y="73"/>
                  </a:lnTo>
                  <a:lnTo>
                    <a:pt x="1495" y="72"/>
                  </a:lnTo>
                  <a:lnTo>
                    <a:pt x="1499" y="71"/>
                  </a:lnTo>
                  <a:lnTo>
                    <a:pt x="1506" y="71"/>
                  </a:lnTo>
                  <a:lnTo>
                    <a:pt x="1511" y="71"/>
                  </a:lnTo>
                  <a:lnTo>
                    <a:pt x="1516" y="72"/>
                  </a:lnTo>
                  <a:lnTo>
                    <a:pt x="1520" y="74"/>
                  </a:lnTo>
                  <a:lnTo>
                    <a:pt x="1521" y="76"/>
                  </a:lnTo>
                  <a:lnTo>
                    <a:pt x="1523" y="77"/>
                  </a:lnTo>
                  <a:lnTo>
                    <a:pt x="1525" y="80"/>
                  </a:lnTo>
                  <a:lnTo>
                    <a:pt x="1526" y="84"/>
                  </a:lnTo>
                  <a:lnTo>
                    <a:pt x="1527" y="88"/>
                  </a:lnTo>
                  <a:lnTo>
                    <a:pt x="1528" y="93"/>
                  </a:lnTo>
                  <a:lnTo>
                    <a:pt x="1527" y="99"/>
                  </a:lnTo>
                  <a:lnTo>
                    <a:pt x="1526" y="106"/>
                  </a:lnTo>
                  <a:close/>
                  <a:moveTo>
                    <a:pt x="1684" y="179"/>
                  </a:moveTo>
                  <a:lnTo>
                    <a:pt x="1699" y="101"/>
                  </a:lnTo>
                  <a:lnTo>
                    <a:pt x="1700" y="94"/>
                  </a:lnTo>
                  <a:lnTo>
                    <a:pt x="1700" y="87"/>
                  </a:lnTo>
                  <a:lnTo>
                    <a:pt x="1700" y="79"/>
                  </a:lnTo>
                  <a:lnTo>
                    <a:pt x="1698" y="72"/>
                  </a:lnTo>
                  <a:lnTo>
                    <a:pt x="1695" y="66"/>
                  </a:lnTo>
                  <a:lnTo>
                    <a:pt x="1693" y="63"/>
                  </a:lnTo>
                  <a:lnTo>
                    <a:pt x="1691" y="61"/>
                  </a:lnTo>
                  <a:lnTo>
                    <a:pt x="1686" y="57"/>
                  </a:lnTo>
                  <a:lnTo>
                    <a:pt x="1682" y="55"/>
                  </a:lnTo>
                  <a:lnTo>
                    <a:pt x="1679" y="54"/>
                  </a:lnTo>
                  <a:lnTo>
                    <a:pt x="1671" y="52"/>
                  </a:lnTo>
                  <a:lnTo>
                    <a:pt x="1663" y="51"/>
                  </a:lnTo>
                  <a:lnTo>
                    <a:pt x="1658" y="52"/>
                  </a:lnTo>
                  <a:lnTo>
                    <a:pt x="1653" y="52"/>
                  </a:lnTo>
                  <a:lnTo>
                    <a:pt x="1648" y="54"/>
                  </a:lnTo>
                  <a:lnTo>
                    <a:pt x="1644" y="55"/>
                  </a:lnTo>
                  <a:lnTo>
                    <a:pt x="1640" y="57"/>
                  </a:lnTo>
                  <a:lnTo>
                    <a:pt x="1636" y="60"/>
                  </a:lnTo>
                  <a:lnTo>
                    <a:pt x="1632" y="63"/>
                  </a:lnTo>
                  <a:lnTo>
                    <a:pt x="1628" y="66"/>
                  </a:lnTo>
                  <a:lnTo>
                    <a:pt x="1625" y="70"/>
                  </a:lnTo>
                  <a:lnTo>
                    <a:pt x="1622" y="74"/>
                  </a:lnTo>
                  <a:lnTo>
                    <a:pt x="1617" y="82"/>
                  </a:lnTo>
                  <a:lnTo>
                    <a:pt x="1612" y="91"/>
                  </a:lnTo>
                  <a:lnTo>
                    <a:pt x="1609" y="100"/>
                  </a:lnTo>
                  <a:lnTo>
                    <a:pt x="1611" y="54"/>
                  </a:lnTo>
                  <a:lnTo>
                    <a:pt x="1595" y="54"/>
                  </a:lnTo>
                  <a:lnTo>
                    <a:pt x="1573" y="179"/>
                  </a:lnTo>
                  <a:lnTo>
                    <a:pt x="1599" y="179"/>
                  </a:lnTo>
                  <a:lnTo>
                    <a:pt x="1604" y="152"/>
                  </a:lnTo>
                  <a:lnTo>
                    <a:pt x="1607" y="137"/>
                  </a:lnTo>
                  <a:lnTo>
                    <a:pt x="1611" y="122"/>
                  </a:lnTo>
                  <a:lnTo>
                    <a:pt x="1617" y="109"/>
                  </a:lnTo>
                  <a:lnTo>
                    <a:pt x="1620" y="103"/>
                  </a:lnTo>
                  <a:lnTo>
                    <a:pt x="1623" y="98"/>
                  </a:lnTo>
                  <a:lnTo>
                    <a:pt x="1626" y="93"/>
                  </a:lnTo>
                  <a:lnTo>
                    <a:pt x="1630" y="88"/>
                  </a:lnTo>
                  <a:lnTo>
                    <a:pt x="1634" y="84"/>
                  </a:lnTo>
                  <a:lnTo>
                    <a:pt x="1637" y="81"/>
                  </a:lnTo>
                  <a:lnTo>
                    <a:pt x="1642" y="78"/>
                  </a:lnTo>
                  <a:lnTo>
                    <a:pt x="1646" y="76"/>
                  </a:lnTo>
                  <a:lnTo>
                    <a:pt x="1650" y="75"/>
                  </a:lnTo>
                  <a:lnTo>
                    <a:pt x="1655" y="75"/>
                  </a:lnTo>
                  <a:lnTo>
                    <a:pt x="1659" y="75"/>
                  </a:lnTo>
                  <a:lnTo>
                    <a:pt x="1663" y="76"/>
                  </a:lnTo>
                  <a:lnTo>
                    <a:pt x="1666" y="77"/>
                  </a:lnTo>
                  <a:lnTo>
                    <a:pt x="1668" y="79"/>
                  </a:lnTo>
                  <a:lnTo>
                    <a:pt x="1670" y="82"/>
                  </a:lnTo>
                  <a:lnTo>
                    <a:pt x="1672" y="85"/>
                  </a:lnTo>
                  <a:lnTo>
                    <a:pt x="1673" y="89"/>
                  </a:lnTo>
                  <a:lnTo>
                    <a:pt x="1673" y="93"/>
                  </a:lnTo>
                  <a:lnTo>
                    <a:pt x="1672" y="101"/>
                  </a:lnTo>
                  <a:lnTo>
                    <a:pt x="1658" y="179"/>
                  </a:lnTo>
                  <a:lnTo>
                    <a:pt x="1684" y="179"/>
                  </a:lnTo>
                  <a:close/>
                  <a:moveTo>
                    <a:pt x="1794" y="157"/>
                  </a:moveTo>
                  <a:lnTo>
                    <a:pt x="1789" y="159"/>
                  </a:lnTo>
                  <a:lnTo>
                    <a:pt x="1784" y="160"/>
                  </a:lnTo>
                  <a:lnTo>
                    <a:pt x="1779" y="161"/>
                  </a:lnTo>
                  <a:lnTo>
                    <a:pt x="1774" y="161"/>
                  </a:lnTo>
                  <a:lnTo>
                    <a:pt x="1771" y="161"/>
                  </a:lnTo>
                  <a:lnTo>
                    <a:pt x="1768" y="160"/>
                  </a:lnTo>
                  <a:lnTo>
                    <a:pt x="1766" y="160"/>
                  </a:lnTo>
                  <a:lnTo>
                    <a:pt x="1765" y="159"/>
                  </a:lnTo>
                  <a:lnTo>
                    <a:pt x="1764" y="157"/>
                  </a:lnTo>
                  <a:lnTo>
                    <a:pt x="1763" y="156"/>
                  </a:lnTo>
                  <a:lnTo>
                    <a:pt x="1763" y="152"/>
                  </a:lnTo>
                  <a:lnTo>
                    <a:pt x="1764" y="145"/>
                  </a:lnTo>
                  <a:lnTo>
                    <a:pt x="1777" y="71"/>
                  </a:lnTo>
                  <a:lnTo>
                    <a:pt x="1809" y="71"/>
                  </a:lnTo>
                  <a:lnTo>
                    <a:pt x="1812" y="54"/>
                  </a:lnTo>
                  <a:lnTo>
                    <a:pt x="1780" y="54"/>
                  </a:lnTo>
                  <a:lnTo>
                    <a:pt x="1786" y="15"/>
                  </a:lnTo>
                  <a:lnTo>
                    <a:pt x="1760" y="19"/>
                  </a:lnTo>
                  <a:lnTo>
                    <a:pt x="1754" y="54"/>
                  </a:lnTo>
                  <a:lnTo>
                    <a:pt x="1732" y="54"/>
                  </a:lnTo>
                  <a:lnTo>
                    <a:pt x="1730" y="71"/>
                  </a:lnTo>
                  <a:lnTo>
                    <a:pt x="1751" y="71"/>
                  </a:lnTo>
                  <a:lnTo>
                    <a:pt x="1738" y="142"/>
                  </a:lnTo>
                  <a:lnTo>
                    <a:pt x="1737" y="149"/>
                  </a:lnTo>
                  <a:lnTo>
                    <a:pt x="1737" y="156"/>
                  </a:lnTo>
                  <a:lnTo>
                    <a:pt x="1737" y="161"/>
                  </a:lnTo>
                  <a:lnTo>
                    <a:pt x="1738" y="166"/>
                  </a:lnTo>
                  <a:lnTo>
                    <a:pt x="1740" y="170"/>
                  </a:lnTo>
                  <a:lnTo>
                    <a:pt x="1743" y="174"/>
                  </a:lnTo>
                  <a:lnTo>
                    <a:pt x="1745" y="176"/>
                  </a:lnTo>
                  <a:lnTo>
                    <a:pt x="1747" y="177"/>
                  </a:lnTo>
                  <a:lnTo>
                    <a:pt x="1749" y="178"/>
                  </a:lnTo>
                  <a:lnTo>
                    <a:pt x="1752" y="179"/>
                  </a:lnTo>
                  <a:lnTo>
                    <a:pt x="1758" y="181"/>
                  </a:lnTo>
                  <a:lnTo>
                    <a:pt x="1765" y="181"/>
                  </a:lnTo>
                  <a:lnTo>
                    <a:pt x="1772" y="181"/>
                  </a:lnTo>
                  <a:lnTo>
                    <a:pt x="1779" y="179"/>
                  </a:lnTo>
                  <a:lnTo>
                    <a:pt x="1782" y="178"/>
                  </a:lnTo>
                  <a:lnTo>
                    <a:pt x="1785" y="177"/>
                  </a:lnTo>
                  <a:lnTo>
                    <a:pt x="1788" y="176"/>
                  </a:lnTo>
                  <a:lnTo>
                    <a:pt x="1791" y="174"/>
                  </a:lnTo>
                  <a:lnTo>
                    <a:pt x="1794" y="157"/>
                  </a:lnTo>
                  <a:close/>
                  <a:moveTo>
                    <a:pt x="1821" y="133"/>
                  </a:moveTo>
                  <a:lnTo>
                    <a:pt x="1822" y="143"/>
                  </a:lnTo>
                  <a:lnTo>
                    <a:pt x="1822" y="147"/>
                  </a:lnTo>
                  <a:lnTo>
                    <a:pt x="1824" y="152"/>
                  </a:lnTo>
                  <a:lnTo>
                    <a:pt x="1825" y="156"/>
                  </a:lnTo>
                  <a:lnTo>
                    <a:pt x="1827" y="160"/>
                  </a:lnTo>
                  <a:lnTo>
                    <a:pt x="1829" y="164"/>
                  </a:lnTo>
                  <a:lnTo>
                    <a:pt x="1831" y="167"/>
                  </a:lnTo>
                  <a:lnTo>
                    <a:pt x="1834" y="170"/>
                  </a:lnTo>
                  <a:lnTo>
                    <a:pt x="1837" y="173"/>
                  </a:lnTo>
                  <a:lnTo>
                    <a:pt x="1841" y="175"/>
                  </a:lnTo>
                  <a:lnTo>
                    <a:pt x="1845" y="177"/>
                  </a:lnTo>
                  <a:lnTo>
                    <a:pt x="1849" y="179"/>
                  </a:lnTo>
                  <a:lnTo>
                    <a:pt x="1853" y="180"/>
                  </a:lnTo>
                  <a:lnTo>
                    <a:pt x="1858" y="181"/>
                  </a:lnTo>
                  <a:lnTo>
                    <a:pt x="1864" y="181"/>
                  </a:lnTo>
                  <a:lnTo>
                    <a:pt x="1872" y="180"/>
                  </a:lnTo>
                  <a:lnTo>
                    <a:pt x="1876" y="180"/>
                  </a:lnTo>
                  <a:lnTo>
                    <a:pt x="1880" y="178"/>
                  </a:lnTo>
                  <a:lnTo>
                    <a:pt x="1884" y="177"/>
                  </a:lnTo>
                  <a:lnTo>
                    <a:pt x="1887" y="175"/>
                  </a:lnTo>
                  <a:lnTo>
                    <a:pt x="1890" y="173"/>
                  </a:lnTo>
                  <a:lnTo>
                    <a:pt x="1893" y="170"/>
                  </a:lnTo>
                  <a:lnTo>
                    <a:pt x="1899" y="165"/>
                  </a:lnTo>
                  <a:lnTo>
                    <a:pt x="1904" y="159"/>
                  </a:lnTo>
                  <a:lnTo>
                    <a:pt x="1909" y="152"/>
                  </a:lnTo>
                  <a:lnTo>
                    <a:pt x="1912" y="145"/>
                  </a:lnTo>
                  <a:lnTo>
                    <a:pt x="1911" y="179"/>
                  </a:lnTo>
                  <a:lnTo>
                    <a:pt x="1926" y="179"/>
                  </a:lnTo>
                  <a:lnTo>
                    <a:pt x="1948" y="54"/>
                  </a:lnTo>
                  <a:lnTo>
                    <a:pt x="1933" y="54"/>
                  </a:lnTo>
                  <a:lnTo>
                    <a:pt x="1922" y="89"/>
                  </a:lnTo>
                  <a:lnTo>
                    <a:pt x="1920" y="81"/>
                  </a:lnTo>
                  <a:lnTo>
                    <a:pt x="1918" y="74"/>
                  </a:lnTo>
                  <a:lnTo>
                    <a:pt x="1914" y="67"/>
                  </a:lnTo>
                  <a:lnTo>
                    <a:pt x="1910" y="62"/>
                  </a:lnTo>
                  <a:lnTo>
                    <a:pt x="1908" y="59"/>
                  </a:lnTo>
                  <a:lnTo>
                    <a:pt x="1905" y="57"/>
                  </a:lnTo>
                  <a:lnTo>
                    <a:pt x="1899" y="54"/>
                  </a:lnTo>
                  <a:lnTo>
                    <a:pt x="1895" y="53"/>
                  </a:lnTo>
                  <a:lnTo>
                    <a:pt x="1892" y="52"/>
                  </a:lnTo>
                  <a:lnTo>
                    <a:pt x="1888" y="51"/>
                  </a:lnTo>
                  <a:lnTo>
                    <a:pt x="1883" y="51"/>
                  </a:lnTo>
                  <a:lnTo>
                    <a:pt x="1876" y="52"/>
                  </a:lnTo>
                  <a:lnTo>
                    <a:pt x="1869" y="53"/>
                  </a:lnTo>
                  <a:lnTo>
                    <a:pt x="1863" y="55"/>
                  </a:lnTo>
                  <a:lnTo>
                    <a:pt x="1857" y="58"/>
                  </a:lnTo>
                  <a:lnTo>
                    <a:pt x="1854" y="60"/>
                  </a:lnTo>
                  <a:lnTo>
                    <a:pt x="1851" y="62"/>
                  </a:lnTo>
                  <a:lnTo>
                    <a:pt x="1846" y="66"/>
                  </a:lnTo>
                  <a:lnTo>
                    <a:pt x="1842" y="71"/>
                  </a:lnTo>
                  <a:lnTo>
                    <a:pt x="1837" y="77"/>
                  </a:lnTo>
                  <a:lnTo>
                    <a:pt x="1834" y="83"/>
                  </a:lnTo>
                  <a:lnTo>
                    <a:pt x="1830" y="89"/>
                  </a:lnTo>
                  <a:lnTo>
                    <a:pt x="1828" y="96"/>
                  </a:lnTo>
                  <a:lnTo>
                    <a:pt x="1825" y="103"/>
                  </a:lnTo>
                  <a:lnTo>
                    <a:pt x="1823" y="110"/>
                  </a:lnTo>
                  <a:lnTo>
                    <a:pt x="1822" y="118"/>
                  </a:lnTo>
                  <a:lnTo>
                    <a:pt x="1821" y="125"/>
                  </a:lnTo>
                  <a:lnTo>
                    <a:pt x="1821" y="133"/>
                  </a:lnTo>
                  <a:close/>
                  <a:moveTo>
                    <a:pt x="1888" y="72"/>
                  </a:moveTo>
                  <a:lnTo>
                    <a:pt x="1893" y="73"/>
                  </a:lnTo>
                  <a:lnTo>
                    <a:pt x="1895" y="73"/>
                  </a:lnTo>
                  <a:lnTo>
                    <a:pt x="1898" y="74"/>
                  </a:lnTo>
                  <a:lnTo>
                    <a:pt x="1902" y="77"/>
                  </a:lnTo>
                  <a:lnTo>
                    <a:pt x="1904" y="78"/>
                  </a:lnTo>
                  <a:lnTo>
                    <a:pt x="1905" y="80"/>
                  </a:lnTo>
                  <a:lnTo>
                    <a:pt x="1908" y="85"/>
                  </a:lnTo>
                  <a:lnTo>
                    <a:pt x="1910" y="91"/>
                  </a:lnTo>
                  <a:lnTo>
                    <a:pt x="1911" y="98"/>
                  </a:lnTo>
                  <a:lnTo>
                    <a:pt x="1912" y="106"/>
                  </a:lnTo>
                  <a:lnTo>
                    <a:pt x="1912" y="112"/>
                  </a:lnTo>
                  <a:lnTo>
                    <a:pt x="1911" y="114"/>
                  </a:lnTo>
                  <a:lnTo>
                    <a:pt x="1911" y="117"/>
                  </a:lnTo>
                  <a:lnTo>
                    <a:pt x="1910" y="122"/>
                  </a:lnTo>
                  <a:lnTo>
                    <a:pt x="1909" y="127"/>
                  </a:lnTo>
                  <a:lnTo>
                    <a:pt x="1907" y="131"/>
                  </a:lnTo>
                  <a:lnTo>
                    <a:pt x="1905" y="136"/>
                  </a:lnTo>
                  <a:lnTo>
                    <a:pt x="1902" y="140"/>
                  </a:lnTo>
                  <a:lnTo>
                    <a:pt x="1900" y="144"/>
                  </a:lnTo>
                  <a:lnTo>
                    <a:pt x="1897" y="147"/>
                  </a:lnTo>
                  <a:lnTo>
                    <a:pt x="1894" y="151"/>
                  </a:lnTo>
                  <a:lnTo>
                    <a:pt x="1890" y="153"/>
                  </a:lnTo>
                  <a:lnTo>
                    <a:pt x="1887" y="156"/>
                  </a:lnTo>
                  <a:lnTo>
                    <a:pt x="1883" y="158"/>
                  </a:lnTo>
                  <a:lnTo>
                    <a:pt x="1879" y="159"/>
                  </a:lnTo>
                  <a:lnTo>
                    <a:pt x="1875" y="160"/>
                  </a:lnTo>
                  <a:lnTo>
                    <a:pt x="1870" y="160"/>
                  </a:lnTo>
                  <a:lnTo>
                    <a:pt x="1864" y="160"/>
                  </a:lnTo>
                  <a:lnTo>
                    <a:pt x="1859" y="158"/>
                  </a:lnTo>
                  <a:lnTo>
                    <a:pt x="1855" y="156"/>
                  </a:lnTo>
                  <a:lnTo>
                    <a:pt x="1852" y="152"/>
                  </a:lnTo>
                  <a:lnTo>
                    <a:pt x="1850" y="148"/>
                  </a:lnTo>
                  <a:lnTo>
                    <a:pt x="1848" y="143"/>
                  </a:lnTo>
                  <a:lnTo>
                    <a:pt x="1847" y="137"/>
                  </a:lnTo>
                  <a:lnTo>
                    <a:pt x="1847" y="130"/>
                  </a:lnTo>
                  <a:lnTo>
                    <a:pt x="1848" y="119"/>
                  </a:lnTo>
                  <a:lnTo>
                    <a:pt x="1850" y="109"/>
                  </a:lnTo>
                  <a:lnTo>
                    <a:pt x="1853" y="99"/>
                  </a:lnTo>
                  <a:lnTo>
                    <a:pt x="1858" y="90"/>
                  </a:lnTo>
                  <a:lnTo>
                    <a:pt x="1861" y="86"/>
                  </a:lnTo>
                  <a:lnTo>
                    <a:pt x="1864" y="83"/>
                  </a:lnTo>
                  <a:lnTo>
                    <a:pt x="1868" y="80"/>
                  </a:lnTo>
                  <a:lnTo>
                    <a:pt x="1871" y="77"/>
                  </a:lnTo>
                  <a:lnTo>
                    <a:pt x="1875" y="75"/>
                  </a:lnTo>
                  <a:lnTo>
                    <a:pt x="1879" y="73"/>
                  </a:lnTo>
                  <a:lnTo>
                    <a:pt x="1883" y="72"/>
                  </a:lnTo>
                  <a:lnTo>
                    <a:pt x="1888" y="72"/>
                  </a:lnTo>
                  <a:close/>
                  <a:moveTo>
                    <a:pt x="2022" y="34"/>
                  </a:moveTo>
                  <a:lnTo>
                    <a:pt x="2028" y="0"/>
                  </a:lnTo>
                  <a:lnTo>
                    <a:pt x="2003" y="0"/>
                  </a:lnTo>
                  <a:lnTo>
                    <a:pt x="1997" y="34"/>
                  </a:lnTo>
                  <a:lnTo>
                    <a:pt x="2022" y="34"/>
                  </a:lnTo>
                  <a:close/>
                  <a:moveTo>
                    <a:pt x="1941" y="220"/>
                  </a:moveTo>
                  <a:lnTo>
                    <a:pt x="1945" y="222"/>
                  </a:lnTo>
                  <a:lnTo>
                    <a:pt x="1950" y="224"/>
                  </a:lnTo>
                  <a:lnTo>
                    <a:pt x="1956" y="225"/>
                  </a:lnTo>
                  <a:lnTo>
                    <a:pt x="1961" y="225"/>
                  </a:lnTo>
                  <a:lnTo>
                    <a:pt x="1969" y="225"/>
                  </a:lnTo>
                  <a:lnTo>
                    <a:pt x="1976" y="223"/>
                  </a:lnTo>
                  <a:lnTo>
                    <a:pt x="1981" y="220"/>
                  </a:lnTo>
                  <a:lnTo>
                    <a:pt x="1985" y="216"/>
                  </a:lnTo>
                  <a:lnTo>
                    <a:pt x="1988" y="211"/>
                  </a:lnTo>
                  <a:lnTo>
                    <a:pt x="1991" y="206"/>
                  </a:lnTo>
                  <a:lnTo>
                    <a:pt x="1993" y="199"/>
                  </a:lnTo>
                  <a:lnTo>
                    <a:pt x="1995" y="192"/>
                  </a:lnTo>
                  <a:lnTo>
                    <a:pt x="2019" y="54"/>
                  </a:lnTo>
                  <a:lnTo>
                    <a:pt x="1993" y="54"/>
                  </a:lnTo>
                  <a:lnTo>
                    <a:pt x="1968" y="197"/>
                  </a:lnTo>
                  <a:lnTo>
                    <a:pt x="1967" y="201"/>
                  </a:lnTo>
                  <a:lnTo>
                    <a:pt x="1966" y="203"/>
                  </a:lnTo>
                  <a:lnTo>
                    <a:pt x="1965" y="204"/>
                  </a:lnTo>
                  <a:lnTo>
                    <a:pt x="1963" y="205"/>
                  </a:lnTo>
                  <a:lnTo>
                    <a:pt x="1961" y="206"/>
                  </a:lnTo>
                  <a:lnTo>
                    <a:pt x="1959" y="206"/>
                  </a:lnTo>
                  <a:lnTo>
                    <a:pt x="1956" y="207"/>
                  </a:lnTo>
                  <a:lnTo>
                    <a:pt x="1953" y="206"/>
                  </a:lnTo>
                  <a:lnTo>
                    <a:pt x="1950" y="206"/>
                  </a:lnTo>
                  <a:lnTo>
                    <a:pt x="1944" y="204"/>
                  </a:lnTo>
                  <a:lnTo>
                    <a:pt x="1941" y="220"/>
                  </a:lnTo>
                  <a:close/>
                  <a:moveTo>
                    <a:pt x="2041" y="133"/>
                  </a:moveTo>
                  <a:lnTo>
                    <a:pt x="2041" y="143"/>
                  </a:lnTo>
                  <a:lnTo>
                    <a:pt x="2042" y="147"/>
                  </a:lnTo>
                  <a:lnTo>
                    <a:pt x="2043" y="152"/>
                  </a:lnTo>
                  <a:lnTo>
                    <a:pt x="2045" y="156"/>
                  </a:lnTo>
                  <a:lnTo>
                    <a:pt x="2047" y="160"/>
                  </a:lnTo>
                  <a:lnTo>
                    <a:pt x="2049" y="164"/>
                  </a:lnTo>
                  <a:lnTo>
                    <a:pt x="2051" y="167"/>
                  </a:lnTo>
                  <a:lnTo>
                    <a:pt x="2054" y="170"/>
                  </a:lnTo>
                  <a:lnTo>
                    <a:pt x="2057" y="173"/>
                  </a:lnTo>
                  <a:lnTo>
                    <a:pt x="2061" y="175"/>
                  </a:lnTo>
                  <a:lnTo>
                    <a:pt x="2065" y="177"/>
                  </a:lnTo>
                  <a:lnTo>
                    <a:pt x="2069" y="179"/>
                  </a:lnTo>
                  <a:lnTo>
                    <a:pt x="2073" y="180"/>
                  </a:lnTo>
                  <a:lnTo>
                    <a:pt x="2078" y="181"/>
                  </a:lnTo>
                  <a:lnTo>
                    <a:pt x="2083" y="181"/>
                  </a:lnTo>
                  <a:lnTo>
                    <a:pt x="2092" y="180"/>
                  </a:lnTo>
                  <a:lnTo>
                    <a:pt x="2096" y="180"/>
                  </a:lnTo>
                  <a:lnTo>
                    <a:pt x="2100" y="178"/>
                  </a:lnTo>
                  <a:lnTo>
                    <a:pt x="2104" y="177"/>
                  </a:lnTo>
                  <a:lnTo>
                    <a:pt x="2107" y="175"/>
                  </a:lnTo>
                  <a:lnTo>
                    <a:pt x="2110" y="173"/>
                  </a:lnTo>
                  <a:lnTo>
                    <a:pt x="2113" y="170"/>
                  </a:lnTo>
                  <a:lnTo>
                    <a:pt x="2119" y="165"/>
                  </a:lnTo>
                  <a:lnTo>
                    <a:pt x="2124" y="159"/>
                  </a:lnTo>
                  <a:lnTo>
                    <a:pt x="2128" y="152"/>
                  </a:lnTo>
                  <a:lnTo>
                    <a:pt x="2132" y="145"/>
                  </a:lnTo>
                  <a:lnTo>
                    <a:pt x="2130" y="179"/>
                  </a:lnTo>
                  <a:lnTo>
                    <a:pt x="2146" y="179"/>
                  </a:lnTo>
                  <a:lnTo>
                    <a:pt x="2168" y="54"/>
                  </a:lnTo>
                  <a:lnTo>
                    <a:pt x="2152" y="54"/>
                  </a:lnTo>
                  <a:lnTo>
                    <a:pt x="2142" y="89"/>
                  </a:lnTo>
                  <a:lnTo>
                    <a:pt x="2140" y="81"/>
                  </a:lnTo>
                  <a:lnTo>
                    <a:pt x="2137" y="74"/>
                  </a:lnTo>
                  <a:lnTo>
                    <a:pt x="2134" y="67"/>
                  </a:lnTo>
                  <a:lnTo>
                    <a:pt x="2130" y="62"/>
                  </a:lnTo>
                  <a:lnTo>
                    <a:pt x="2127" y="59"/>
                  </a:lnTo>
                  <a:lnTo>
                    <a:pt x="2125" y="57"/>
                  </a:lnTo>
                  <a:lnTo>
                    <a:pt x="2119" y="54"/>
                  </a:lnTo>
                  <a:lnTo>
                    <a:pt x="2115" y="53"/>
                  </a:lnTo>
                  <a:lnTo>
                    <a:pt x="2111" y="52"/>
                  </a:lnTo>
                  <a:lnTo>
                    <a:pt x="2107" y="51"/>
                  </a:lnTo>
                  <a:lnTo>
                    <a:pt x="2103" y="51"/>
                  </a:lnTo>
                  <a:lnTo>
                    <a:pt x="2096" y="52"/>
                  </a:lnTo>
                  <a:lnTo>
                    <a:pt x="2089" y="53"/>
                  </a:lnTo>
                  <a:lnTo>
                    <a:pt x="2083" y="55"/>
                  </a:lnTo>
                  <a:lnTo>
                    <a:pt x="2077" y="58"/>
                  </a:lnTo>
                  <a:lnTo>
                    <a:pt x="2074" y="60"/>
                  </a:lnTo>
                  <a:lnTo>
                    <a:pt x="2071" y="62"/>
                  </a:lnTo>
                  <a:lnTo>
                    <a:pt x="2066" y="66"/>
                  </a:lnTo>
                  <a:lnTo>
                    <a:pt x="2061" y="71"/>
                  </a:lnTo>
                  <a:lnTo>
                    <a:pt x="2057" y="77"/>
                  </a:lnTo>
                  <a:lnTo>
                    <a:pt x="2053" y="83"/>
                  </a:lnTo>
                  <a:lnTo>
                    <a:pt x="2050" y="89"/>
                  </a:lnTo>
                  <a:lnTo>
                    <a:pt x="2047" y="96"/>
                  </a:lnTo>
                  <a:lnTo>
                    <a:pt x="2045" y="103"/>
                  </a:lnTo>
                  <a:lnTo>
                    <a:pt x="2043" y="110"/>
                  </a:lnTo>
                  <a:lnTo>
                    <a:pt x="2042" y="118"/>
                  </a:lnTo>
                  <a:lnTo>
                    <a:pt x="2041" y="125"/>
                  </a:lnTo>
                  <a:lnTo>
                    <a:pt x="2041" y="133"/>
                  </a:lnTo>
                  <a:close/>
                  <a:moveTo>
                    <a:pt x="2108" y="72"/>
                  </a:moveTo>
                  <a:lnTo>
                    <a:pt x="2113" y="73"/>
                  </a:lnTo>
                  <a:lnTo>
                    <a:pt x="2115" y="73"/>
                  </a:lnTo>
                  <a:lnTo>
                    <a:pt x="2118" y="74"/>
                  </a:lnTo>
                  <a:lnTo>
                    <a:pt x="2122" y="77"/>
                  </a:lnTo>
                  <a:lnTo>
                    <a:pt x="2123" y="78"/>
                  </a:lnTo>
                  <a:lnTo>
                    <a:pt x="2125" y="80"/>
                  </a:lnTo>
                  <a:lnTo>
                    <a:pt x="2128" y="85"/>
                  </a:lnTo>
                  <a:lnTo>
                    <a:pt x="2130" y="91"/>
                  </a:lnTo>
                  <a:lnTo>
                    <a:pt x="2131" y="98"/>
                  </a:lnTo>
                  <a:lnTo>
                    <a:pt x="2132" y="106"/>
                  </a:lnTo>
                  <a:lnTo>
                    <a:pt x="2132" y="112"/>
                  </a:lnTo>
                  <a:lnTo>
                    <a:pt x="2131" y="114"/>
                  </a:lnTo>
                  <a:lnTo>
                    <a:pt x="2131" y="117"/>
                  </a:lnTo>
                  <a:lnTo>
                    <a:pt x="2130" y="122"/>
                  </a:lnTo>
                  <a:lnTo>
                    <a:pt x="2128" y="127"/>
                  </a:lnTo>
                  <a:lnTo>
                    <a:pt x="2127" y="131"/>
                  </a:lnTo>
                  <a:lnTo>
                    <a:pt x="2125" y="136"/>
                  </a:lnTo>
                  <a:lnTo>
                    <a:pt x="2122" y="140"/>
                  </a:lnTo>
                  <a:lnTo>
                    <a:pt x="2120" y="144"/>
                  </a:lnTo>
                  <a:lnTo>
                    <a:pt x="2117" y="147"/>
                  </a:lnTo>
                  <a:lnTo>
                    <a:pt x="2113" y="151"/>
                  </a:lnTo>
                  <a:lnTo>
                    <a:pt x="2110" y="153"/>
                  </a:lnTo>
                  <a:lnTo>
                    <a:pt x="2106" y="156"/>
                  </a:lnTo>
                  <a:lnTo>
                    <a:pt x="2103" y="158"/>
                  </a:lnTo>
                  <a:lnTo>
                    <a:pt x="2098" y="159"/>
                  </a:lnTo>
                  <a:lnTo>
                    <a:pt x="2094" y="160"/>
                  </a:lnTo>
                  <a:lnTo>
                    <a:pt x="2090" y="160"/>
                  </a:lnTo>
                  <a:lnTo>
                    <a:pt x="2084" y="160"/>
                  </a:lnTo>
                  <a:lnTo>
                    <a:pt x="2079" y="158"/>
                  </a:lnTo>
                  <a:lnTo>
                    <a:pt x="2075" y="156"/>
                  </a:lnTo>
                  <a:lnTo>
                    <a:pt x="2072" y="152"/>
                  </a:lnTo>
                  <a:lnTo>
                    <a:pt x="2070" y="148"/>
                  </a:lnTo>
                  <a:lnTo>
                    <a:pt x="2068" y="143"/>
                  </a:lnTo>
                  <a:lnTo>
                    <a:pt x="2067" y="137"/>
                  </a:lnTo>
                  <a:lnTo>
                    <a:pt x="2067" y="130"/>
                  </a:lnTo>
                  <a:lnTo>
                    <a:pt x="2068" y="119"/>
                  </a:lnTo>
                  <a:lnTo>
                    <a:pt x="2070" y="109"/>
                  </a:lnTo>
                  <a:lnTo>
                    <a:pt x="2073" y="99"/>
                  </a:lnTo>
                  <a:lnTo>
                    <a:pt x="2078" y="90"/>
                  </a:lnTo>
                  <a:lnTo>
                    <a:pt x="2081" y="86"/>
                  </a:lnTo>
                  <a:lnTo>
                    <a:pt x="2084" y="83"/>
                  </a:lnTo>
                  <a:lnTo>
                    <a:pt x="2087" y="80"/>
                  </a:lnTo>
                  <a:lnTo>
                    <a:pt x="2091" y="77"/>
                  </a:lnTo>
                  <a:lnTo>
                    <a:pt x="2095" y="75"/>
                  </a:lnTo>
                  <a:lnTo>
                    <a:pt x="2099" y="73"/>
                  </a:lnTo>
                  <a:lnTo>
                    <a:pt x="2103" y="72"/>
                  </a:lnTo>
                  <a:lnTo>
                    <a:pt x="2108" y="7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2D2D2D"/>
                </a:solidFill>
              </a:endParaRPr>
            </a:p>
          </p:txBody>
        </p:sp>
        <p:sp>
          <p:nvSpPr>
            <p:cNvPr id="30" name="Freeform 8"/>
            <p:cNvSpPr>
              <a:spLocks noEditPoints="1"/>
            </p:cNvSpPr>
            <p:nvPr userDrawn="1"/>
          </p:nvSpPr>
          <p:spPr bwMode="auto">
            <a:xfrm>
              <a:off x="2760663" y="2620963"/>
              <a:ext cx="2760663" cy="1247775"/>
            </a:xfrm>
            <a:custGeom>
              <a:avLst/>
              <a:gdLst>
                <a:gd name="T0" fmla="*/ 727 w 1739"/>
                <a:gd name="T1" fmla="*/ 772 h 786"/>
                <a:gd name="T2" fmla="*/ 594 w 1739"/>
                <a:gd name="T3" fmla="*/ 381 h 786"/>
                <a:gd name="T4" fmla="*/ 842 w 1739"/>
                <a:gd name="T5" fmla="*/ 10 h 786"/>
                <a:gd name="T6" fmla="*/ 945 w 1739"/>
                <a:gd name="T7" fmla="*/ 23 h 786"/>
                <a:gd name="T8" fmla="*/ 1007 w 1739"/>
                <a:gd name="T9" fmla="*/ 56 h 786"/>
                <a:gd name="T10" fmla="*/ 1047 w 1739"/>
                <a:gd name="T11" fmla="*/ 110 h 786"/>
                <a:gd name="T12" fmla="*/ 1066 w 1739"/>
                <a:gd name="T13" fmla="*/ 203 h 786"/>
                <a:gd name="T14" fmla="*/ 1057 w 1739"/>
                <a:gd name="T15" fmla="*/ 268 h 786"/>
                <a:gd name="T16" fmla="*/ 1027 w 1739"/>
                <a:gd name="T17" fmla="*/ 325 h 786"/>
                <a:gd name="T18" fmla="*/ 964 w 1739"/>
                <a:gd name="T19" fmla="*/ 382 h 786"/>
                <a:gd name="T20" fmla="*/ 1089 w 1739"/>
                <a:gd name="T21" fmla="*/ 600 h 786"/>
                <a:gd name="T22" fmla="*/ 1085 w 1739"/>
                <a:gd name="T23" fmla="*/ 773 h 786"/>
                <a:gd name="T24" fmla="*/ 746 w 1739"/>
                <a:gd name="T25" fmla="*/ 378 h 786"/>
                <a:gd name="T26" fmla="*/ 831 w 1739"/>
                <a:gd name="T27" fmla="*/ 367 h 786"/>
                <a:gd name="T28" fmla="*/ 902 w 1739"/>
                <a:gd name="T29" fmla="*/ 337 h 786"/>
                <a:gd name="T30" fmla="*/ 946 w 1739"/>
                <a:gd name="T31" fmla="*/ 293 h 786"/>
                <a:gd name="T32" fmla="*/ 966 w 1739"/>
                <a:gd name="T33" fmla="*/ 239 h 786"/>
                <a:gd name="T34" fmla="*/ 965 w 1739"/>
                <a:gd name="T35" fmla="*/ 178 h 786"/>
                <a:gd name="T36" fmla="*/ 944 w 1739"/>
                <a:gd name="T37" fmla="*/ 124 h 786"/>
                <a:gd name="T38" fmla="*/ 916 w 1739"/>
                <a:gd name="T39" fmla="*/ 97 h 786"/>
                <a:gd name="T40" fmla="*/ 853 w 1739"/>
                <a:gd name="T41" fmla="*/ 72 h 786"/>
                <a:gd name="T42" fmla="*/ 748 w 1739"/>
                <a:gd name="T43" fmla="*/ 72 h 786"/>
                <a:gd name="T44" fmla="*/ 1673 w 1739"/>
                <a:gd name="T45" fmla="*/ 424 h 786"/>
                <a:gd name="T46" fmla="*/ 1426 w 1739"/>
                <a:gd name="T47" fmla="*/ 773 h 786"/>
                <a:gd name="T48" fmla="*/ 1300 w 1739"/>
                <a:gd name="T49" fmla="*/ 11 h 786"/>
                <a:gd name="T50" fmla="*/ 1530 w 1739"/>
                <a:gd name="T51" fmla="*/ 576 h 786"/>
                <a:gd name="T52" fmla="*/ 205 w 1739"/>
                <a:gd name="T53" fmla="*/ 68 h 786"/>
                <a:gd name="T54" fmla="*/ 159 w 1739"/>
                <a:gd name="T55" fmla="*/ 112 h 786"/>
                <a:gd name="T56" fmla="*/ 148 w 1739"/>
                <a:gd name="T57" fmla="*/ 165 h 786"/>
                <a:gd name="T58" fmla="*/ 166 w 1739"/>
                <a:gd name="T59" fmla="*/ 220 h 786"/>
                <a:gd name="T60" fmla="*/ 271 w 1739"/>
                <a:gd name="T61" fmla="*/ 304 h 786"/>
                <a:gd name="T62" fmla="*/ 431 w 1739"/>
                <a:gd name="T63" fmla="*/ 418 h 786"/>
                <a:gd name="T64" fmla="*/ 478 w 1739"/>
                <a:gd name="T65" fmla="*/ 478 h 786"/>
                <a:gd name="T66" fmla="*/ 490 w 1739"/>
                <a:gd name="T67" fmla="*/ 523 h 786"/>
                <a:gd name="T68" fmla="*/ 485 w 1739"/>
                <a:gd name="T69" fmla="*/ 602 h 786"/>
                <a:gd name="T70" fmla="*/ 454 w 1739"/>
                <a:gd name="T71" fmla="*/ 677 h 786"/>
                <a:gd name="T72" fmla="*/ 393 w 1739"/>
                <a:gd name="T73" fmla="*/ 736 h 786"/>
                <a:gd name="T74" fmla="*/ 309 w 1739"/>
                <a:gd name="T75" fmla="*/ 772 h 786"/>
                <a:gd name="T76" fmla="*/ 187 w 1739"/>
                <a:gd name="T77" fmla="*/ 785 h 786"/>
                <a:gd name="T78" fmla="*/ 108 w 1739"/>
                <a:gd name="T79" fmla="*/ 775 h 786"/>
                <a:gd name="T80" fmla="*/ 18 w 1739"/>
                <a:gd name="T81" fmla="*/ 643 h 786"/>
                <a:gd name="T82" fmla="*/ 86 w 1739"/>
                <a:gd name="T83" fmla="*/ 658 h 786"/>
                <a:gd name="T84" fmla="*/ 132 w 1739"/>
                <a:gd name="T85" fmla="*/ 701 h 786"/>
                <a:gd name="T86" fmla="*/ 179 w 1739"/>
                <a:gd name="T87" fmla="*/ 721 h 786"/>
                <a:gd name="T88" fmla="*/ 238 w 1739"/>
                <a:gd name="T89" fmla="*/ 724 h 786"/>
                <a:gd name="T90" fmla="*/ 295 w 1739"/>
                <a:gd name="T91" fmla="*/ 706 h 786"/>
                <a:gd name="T92" fmla="*/ 339 w 1739"/>
                <a:gd name="T93" fmla="*/ 663 h 786"/>
                <a:gd name="T94" fmla="*/ 354 w 1739"/>
                <a:gd name="T95" fmla="*/ 584 h 786"/>
                <a:gd name="T96" fmla="*/ 331 w 1739"/>
                <a:gd name="T97" fmla="*/ 533 h 786"/>
                <a:gd name="T98" fmla="*/ 191 w 1739"/>
                <a:gd name="T99" fmla="*/ 435 h 786"/>
                <a:gd name="T100" fmla="*/ 68 w 1739"/>
                <a:gd name="T101" fmla="*/ 345 h 786"/>
                <a:gd name="T102" fmla="*/ 31 w 1739"/>
                <a:gd name="T103" fmla="*/ 285 h 786"/>
                <a:gd name="T104" fmla="*/ 21 w 1739"/>
                <a:gd name="T105" fmla="*/ 204 h 786"/>
                <a:gd name="T106" fmla="*/ 34 w 1739"/>
                <a:gd name="T107" fmla="*/ 135 h 786"/>
                <a:gd name="T108" fmla="*/ 81 w 1739"/>
                <a:gd name="T109" fmla="*/ 64 h 786"/>
                <a:gd name="T110" fmla="*/ 159 w 1739"/>
                <a:gd name="T111" fmla="*/ 20 h 786"/>
                <a:gd name="T112" fmla="*/ 236 w 1739"/>
                <a:gd name="T113" fmla="*/ 3 h 786"/>
                <a:gd name="T114" fmla="*/ 347 w 1739"/>
                <a:gd name="T115" fmla="*/ 4 h 786"/>
                <a:gd name="T116" fmla="*/ 474 w 1739"/>
                <a:gd name="T117" fmla="*/ 37 h 786"/>
                <a:gd name="T118" fmla="*/ 398 w 1739"/>
                <a:gd name="T119" fmla="*/ 128 h 786"/>
                <a:gd name="T120" fmla="*/ 355 w 1739"/>
                <a:gd name="T121" fmla="*/ 79 h 786"/>
                <a:gd name="T122" fmla="*/ 289 w 1739"/>
                <a:gd name="T123" fmla="*/ 56 h 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739" h="786">
                  <a:moveTo>
                    <a:pt x="746" y="427"/>
                  </a:moveTo>
                  <a:lnTo>
                    <a:pt x="750" y="584"/>
                  </a:lnTo>
                  <a:lnTo>
                    <a:pt x="754" y="700"/>
                  </a:lnTo>
                  <a:lnTo>
                    <a:pt x="755" y="745"/>
                  </a:lnTo>
                  <a:lnTo>
                    <a:pt x="756" y="773"/>
                  </a:lnTo>
                  <a:lnTo>
                    <a:pt x="746" y="772"/>
                  </a:lnTo>
                  <a:lnTo>
                    <a:pt x="727" y="772"/>
                  </a:lnTo>
                  <a:lnTo>
                    <a:pt x="674" y="772"/>
                  </a:lnTo>
                  <a:lnTo>
                    <a:pt x="621" y="773"/>
                  </a:lnTo>
                  <a:lnTo>
                    <a:pt x="602" y="773"/>
                  </a:lnTo>
                  <a:lnTo>
                    <a:pt x="592" y="774"/>
                  </a:lnTo>
                  <a:lnTo>
                    <a:pt x="594" y="554"/>
                  </a:lnTo>
                  <a:lnTo>
                    <a:pt x="594" y="464"/>
                  </a:lnTo>
                  <a:lnTo>
                    <a:pt x="594" y="381"/>
                  </a:lnTo>
                  <a:lnTo>
                    <a:pt x="593" y="300"/>
                  </a:lnTo>
                  <a:lnTo>
                    <a:pt x="592" y="215"/>
                  </a:lnTo>
                  <a:lnTo>
                    <a:pt x="588" y="11"/>
                  </a:lnTo>
                  <a:lnTo>
                    <a:pt x="634" y="12"/>
                  </a:lnTo>
                  <a:lnTo>
                    <a:pt x="674" y="12"/>
                  </a:lnTo>
                  <a:lnTo>
                    <a:pt x="803" y="10"/>
                  </a:lnTo>
                  <a:lnTo>
                    <a:pt x="842" y="10"/>
                  </a:lnTo>
                  <a:lnTo>
                    <a:pt x="863" y="10"/>
                  </a:lnTo>
                  <a:lnTo>
                    <a:pt x="884" y="12"/>
                  </a:lnTo>
                  <a:lnTo>
                    <a:pt x="894" y="13"/>
                  </a:lnTo>
                  <a:lnTo>
                    <a:pt x="904" y="14"/>
                  </a:lnTo>
                  <a:lnTo>
                    <a:pt x="925" y="18"/>
                  </a:lnTo>
                  <a:lnTo>
                    <a:pt x="935" y="20"/>
                  </a:lnTo>
                  <a:lnTo>
                    <a:pt x="945" y="23"/>
                  </a:lnTo>
                  <a:lnTo>
                    <a:pt x="954" y="26"/>
                  </a:lnTo>
                  <a:lnTo>
                    <a:pt x="964" y="30"/>
                  </a:lnTo>
                  <a:lnTo>
                    <a:pt x="973" y="34"/>
                  </a:lnTo>
                  <a:lnTo>
                    <a:pt x="982" y="39"/>
                  </a:lnTo>
                  <a:lnTo>
                    <a:pt x="991" y="44"/>
                  </a:lnTo>
                  <a:lnTo>
                    <a:pt x="999" y="50"/>
                  </a:lnTo>
                  <a:lnTo>
                    <a:pt x="1007" y="56"/>
                  </a:lnTo>
                  <a:lnTo>
                    <a:pt x="1015" y="64"/>
                  </a:lnTo>
                  <a:lnTo>
                    <a:pt x="1022" y="71"/>
                  </a:lnTo>
                  <a:lnTo>
                    <a:pt x="1026" y="76"/>
                  </a:lnTo>
                  <a:lnTo>
                    <a:pt x="1029" y="80"/>
                  </a:lnTo>
                  <a:lnTo>
                    <a:pt x="1036" y="89"/>
                  </a:lnTo>
                  <a:lnTo>
                    <a:pt x="1041" y="99"/>
                  </a:lnTo>
                  <a:lnTo>
                    <a:pt x="1047" y="110"/>
                  </a:lnTo>
                  <a:lnTo>
                    <a:pt x="1052" y="122"/>
                  </a:lnTo>
                  <a:lnTo>
                    <a:pt x="1056" y="135"/>
                  </a:lnTo>
                  <a:lnTo>
                    <a:pt x="1059" y="148"/>
                  </a:lnTo>
                  <a:lnTo>
                    <a:pt x="1062" y="163"/>
                  </a:lnTo>
                  <a:lnTo>
                    <a:pt x="1065" y="178"/>
                  </a:lnTo>
                  <a:lnTo>
                    <a:pt x="1066" y="191"/>
                  </a:lnTo>
                  <a:lnTo>
                    <a:pt x="1066" y="203"/>
                  </a:lnTo>
                  <a:lnTo>
                    <a:pt x="1066" y="215"/>
                  </a:lnTo>
                  <a:lnTo>
                    <a:pt x="1066" y="220"/>
                  </a:lnTo>
                  <a:lnTo>
                    <a:pt x="1065" y="226"/>
                  </a:lnTo>
                  <a:lnTo>
                    <a:pt x="1064" y="237"/>
                  </a:lnTo>
                  <a:lnTo>
                    <a:pt x="1062" y="248"/>
                  </a:lnTo>
                  <a:lnTo>
                    <a:pt x="1060" y="258"/>
                  </a:lnTo>
                  <a:lnTo>
                    <a:pt x="1057" y="268"/>
                  </a:lnTo>
                  <a:lnTo>
                    <a:pt x="1054" y="277"/>
                  </a:lnTo>
                  <a:lnTo>
                    <a:pt x="1050" y="286"/>
                  </a:lnTo>
                  <a:lnTo>
                    <a:pt x="1046" y="295"/>
                  </a:lnTo>
                  <a:lnTo>
                    <a:pt x="1042" y="303"/>
                  </a:lnTo>
                  <a:lnTo>
                    <a:pt x="1037" y="311"/>
                  </a:lnTo>
                  <a:lnTo>
                    <a:pt x="1033" y="318"/>
                  </a:lnTo>
                  <a:lnTo>
                    <a:pt x="1027" y="325"/>
                  </a:lnTo>
                  <a:lnTo>
                    <a:pt x="1022" y="332"/>
                  </a:lnTo>
                  <a:lnTo>
                    <a:pt x="1011" y="345"/>
                  </a:lnTo>
                  <a:lnTo>
                    <a:pt x="1005" y="350"/>
                  </a:lnTo>
                  <a:lnTo>
                    <a:pt x="999" y="356"/>
                  </a:lnTo>
                  <a:lnTo>
                    <a:pt x="987" y="366"/>
                  </a:lnTo>
                  <a:lnTo>
                    <a:pt x="976" y="374"/>
                  </a:lnTo>
                  <a:lnTo>
                    <a:pt x="964" y="382"/>
                  </a:lnTo>
                  <a:lnTo>
                    <a:pt x="953" y="388"/>
                  </a:lnTo>
                  <a:lnTo>
                    <a:pt x="943" y="393"/>
                  </a:lnTo>
                  <a:lnTo>
                    <a:pt x="934" y="397"/>
                  </a:lnTo>
                  <a:lnTo>
                    <a:pt x="989" y="470"/>
                  </a:lnTo>
                  <a:lnTo>
                    <a:pt x="1015" y="505"/>
                  </a:lnTo>
                  <a:lnTo>
                    <a:pt x="1041" y="539"/>
                  </a:lnTo>
                  <a:lnTo>
                    <a:pt x="1089" y="600"/>
                  </a:lnTo>
                  <a:lnTo>
                    <a:pt x="1132" y="653"/>
                  </a:lnTo>
                  <a:lnTo>
                    <a:pt x="1167" y="697"/>
                  </a:lnTo>
                  <a:lnTo>
                    <a:pt x="1195" y="729"/>
                  </a:lnTo>
                  <a:lnTo>
                    <a:pt x="1218" y="757"/>
                  </a:lnTo>
                  <a:lnTo>
                    <a:pt x="1218" y="774"/>
                  </a:lnTo>
                  <a:lnTo>
                    <a:pt x="1151" y="773"/>
                  </a:lnTo>
                  <a:lnTo>
                    <a:pt x="1085" y="773"/>
                  </a:lnTo>
                  <a:lnTo>
                    <a:pt x="1015" y="774"/>
                  </a:lnTo>
                  <a:lnTo>
                    <a:pt x="763" y="427"/>
                  </a:lnTo>
                  <a:lnTo>
                    <a:pt x="746" y="427"/>
                  </a:lnTo>
                  <a:close/>
                  <a:moveTo>
                    <a:pt x="748" y="72"/>
                  </a:moveTo>
                  <a:lnTo>
                    <a:pt x="747" y="148"/>
                  </a:lnTo>
                  <a:lnTo>
                    <a:pt x="746" y="225"/>
                  </a:lnTo>
                  <a:lnTo>
                    <a:pt x="746" y="378"/>
                  </a:lnTo>
                  <a:lnTo>
                    <a:pt x="762" y="377"/>
                  </a:lnTo>
                  <a:lnTo>
                    <a:pt x="777" y="376"/>
                  </a:lnTo>
                  <a:lnTo>
                    <a:pt x="791" y="374"/>
                  </a:lnTo>
                  <a:lnTo>
                    <a:pt x="805" y="372"/>
                  </a:lnTo>
                  <a:lnTo>
                    <a:pt x="818" y="370"/>
                  </a:lnTo>
                  <a:lnTo>
                    <a:pt x="825" y="368"/>
                  </a:lnTo>
                  <a:lnTo>
                    <a:pt x="831" y="367"/>
                  </a:lnTo>
                  <a:lnTo>
                    <a:pt x="843" y="364"/>
                  </a:lnTo>
                  <a:lnTo>
                    <a:pt x="854" y="360"/>
                  </a:lnTo>
                  <a:lnTo>
                    <a:pt x="865" y="356"/>
                  </a:lnTo>
                  <a:lnTo>
                    <a:pt x="875" y="352"/>
                  </a:lnTo>
                  <a:lnTo>
                    <a:pt x="885" y="347"/>
                  </a:lnTo>
                  <a:lnTo>
                    <a:pt x="894" y="342"/>
                  </a:lnTo>
                  <a:lnTo>
                    <a:pt x="902" y="337"/>
                  </a:lnTo>
                  <a:lnTo>
                    <a:pt x="910" y="332"/>
                  </a:lnTo>
                  <a:lnTo>
                    <a:pt x="917" y="326"/>
                  </a:lnTo>
                  <a:lnTo>
                    <a:pt x="924" y="320"/>
                  </a:lnTo>
                  <a:lnTo>
                    <a:pt x="930" y="313"/>
                  </a:lnTo>
                  <a:lnTo>
                    <a:pt x="936" y="307"/>
                  </a:lnTo>
                  <a:lnTo>
                    <a:pt x="941" y="300"/>
                  </a:lnTo>
                  <a:lnTo>
                    <a:pt x="946" y="293"/>
                  </a:lnTo>
                  <a:lnTo>
                    <a:pt x="950" y="286"/>
                  </a:lnTo>
                  <a:lnTo>
                    <a:pt x="954" y="279"/>
                  </a:lnTo>
                  <a:lnTo>
                    <a:pt x="957" y="271"/>
                  </a:lnTo>
                  <a:lnTo>
                    <a:pt x="960" y="263"/>
                  </a:lnTo>
                  <a:lnTo>
                    <a:pt x="962" y="255"/>
                  </a:lnTo>
                  <a:lnTo>
                    <a:pt x="964" y="247"/>
                  </a:lnTo>
                  <a:lnTo>
                    <a:pt x="966" y="239"/>
                  </a:lnTo>
                  <a:lnTo>
                    <a:pt x="967" y="231"/>
                  </a:lnTo>
                  <a:lnTo>
                    <a:pt x="968" y="222"/>
                  </a:lnTo>
                  <a:lnTo>
                    <a:pt x="968" y="214"/>
                  </a:lnTo>
                  <a:lnTo>
                    <a:pt x="968" y="205"/>
                  </a:lnTo>
                  <a:lnTo>
                    <a:pt x="968" y="196"/>
                  </a:lnTo>
                  <a:lnTo>
                    <a:pt x="967" y="187"/>
                  </a:lnTo>
                  <a:lnTo>
                    <a:pt x="965" y="178"/>
                  </a:lnTo>
                  <a:lnTo>
                    <a:pt x="963" y="169"/>
                  </a:lnTo>
                  <a:lnTo>
                    <a:pt x="961" y="160"/>
                  </a:lnTo>
                  <a:lnTo>
                    <a:pt x="959" y="152"/>
                  </a:lnTo>
                  <a:lnTo>
                    <a:pt x="955" y="145"/>
                  </a:lnTo>
                  <a:lnTo>
                    <a:pt x="952" y="137"/>
                  </a:lnTo>
                  <a:lnTo>
                    <a:pt x="948" y="131"/>
                  </a:lnTo>
                  <a:lnTo>
                    <a:pt x="944" y="124"/>
                  </a:lnTo>
                  <a:lnTo>
                    <a:pt x="939" y="118"/>
                  </a:lnTo>
                  <a:lnTo>
                    <a:pt x="936" y="115"/>
                  </a:lnTo>
                  <a:lnTo>
                    <a:pt x="934" y="112"/>
                  </a:lnTo>
                  <a:lnTo>
                    <a:pt x="928" y="107"/>
                  </a:lnTo>
                  <a:lnTo>
                    <a:pt x="925" y="104"/>
                  </a:lnTo>
                  <a:lnTo>
                    <a:pt x="922" y="101"/>
                  </a:lnTo>
                  <a:lnTo>
                    <a:pt x="916" y="97"/>
                  </a:lnTo>
                  <a:lnTo>
                    <a:pt x="909" y="92"/>
                  </a:lnTo>
                  <a:lnTo>
                    <a:pt x="902" y="88"/>
                  </a:lnTo>
                  <a:lnTo>
                    <a:pt x="887" y="81"/>
                  </a:lnTo>
                  <a:lnTo>
                    <a:pt x="879" y="78"/>
                  </a:lnTo>
                  <a:lnTo>
                    <a:pt x="871" y="76"/>
                  </a:lnTo>
                  <a:lnTo>
                    <a:pt x="862" y="74"/>
                  </a:lnTo>
                  <a:lnTo>
                    <a:pt x="853" y="72"/>
                  </a:lnTo>
                  <a:lnTo>
                    <a:pt x="844" y="70"/>
                  </a:lnTo>
                  <a:lnTo>
                    <a:pt x="834" y="69"/>
                  </a:lnTo>
                  <a:lnTo>
                    <a:pt x="825" y="68"/>
                  </a:lnTo>
                  <a:lnTo>
                    <a:pt x="814" y="68"/>
                  </a:lnTo>
                  <a:lnTo>
                    <a:pt x="793" y="68"/>
                  </a:lnTo>
                  <a:lnTo>
                    <a:pt x="771" y="69"/>
                  </a:lnTo>
                  <a:lnTo>
                    <a:pt x="748" y="72"/>
                  </a:lnTo>
                  <a:close/>
                  <a:moveTo>
                    <a:pt x="1530" y="576"/>
                  </a:moveTo>
                  <a:lnTo>
                    <a:pt x="1581" y="447"/>
                  </a:lnTo>
                  <a:lnTo>
                    <a:pt x="1622" y="343"/>
                  </a:lnTo>
                  <a:lnTo>
                    <a:pt x="1656" y="254"/>
                  </a:lnTo>
                  <a:lnTo>
                    <a:pt x="1685" y="173"/>
                  </a:lnTo>
                  <a:lnTo>
                    <a:pt x="1739" y="260"/>
                  </a:lnTo>
                  <a:lnTo>
                    <a:pt x="1673" y="424"/>
                  </a:lnTo>
                  <a:lnTo>
                    <a:pt x="1611" y="581"/>
                  </a:lnTo>
                  <a:lnTo>
                    <a:pt x="1562" y="705"/>
                  </a:lnTo>
                  <a:lnTo>
                    <a:pt x="1546" y="748"/>
                  </a:lnTo>
                  <a:lnTo>
                    <a:pt x="1537" y="773"/>
                  </a:lnTo>
                  <a:lnTo>
                    <a:pt x="1495" y="772"/>
                  </a:lnTo>
                  <a:lnTo>
                    <a:pt x="1460" y="772"/>
                  </a:lnTo>
                  <a:lnTo>
                    <a:pt x="1426" y="773"/>
                  </a:lnTo>
                  <a:lnTo>
                    <a:pt x="1389" y="682"/>
                  </a:lnTo>
                  <a:lnTo>
                    <a:pt x="1309" y="488"/>
                  </a:lnTo>
                  <a:lnTo>
                    <a:pt x="1112" y="11"/>
                  </a:lnTo>
                  <a:lnTo>
                    <a:pt x="1168" y="12"/>
                  </a:lnTo>
                  <a:lnTo>
                    <a:pt x="1228" y="12"/>
                  </a:lnTo>
                  <a:lnTo>
                    <a:pt x="1263" y="12"/>
                  </a:lnTo>
                  <a:lnTo>
                    <a:pt x="1300" y="11"/>
                  </a:lnTo>
                  <a:lnTo>
                    <a:pt x="1329" y="86"/>
                  </a:lnTo>
                  <a:lnTo>
                    <a:pt x="1398" y="257"/>
                  </a:lnTo>
                  <a:lnTo>
                    <a:pt x="1437" y="355"/>
                  </a:lnTo>
                  <a:lnTo>
                    <a:pt x="1475" y="447"/>
                  </a:lnTo>
                  <a:lnTo>
                    <a:pt x="1507" y="525"/>
                  </a:lnTo>
                  <a:lnTo>
                    <a:pt x="1520" y="554"/>
                  </a:lnTo>
                  <a:lnTo>
                    <a:pt x="1530" y="576"/>
                  </a:lnTo>
                  <a:close/>
                  <a:moveTo>
                    <a:pt x="266" y="55"/>
                  </a:moveTo>
                  <a:lnTo>
                    <a:pt x="255" y="56"/>
                  </a:lnTo>
                  <a:lnTo>
                    <a:pt x="245" y="57"/>
                  </a:lnTo>
                  <a:lnTo>
                    <a:pt x="235" y="58"/>
                  </a:lnTo>
                  <a:lnTo>
                    <a:pt x="225" y="61"/>
                  </a:lnTo>
                  <a:lnTo>
                    <a:pt x="214" y="64"/>
                  </a:lnTo>
                  <a:lnTo>
                    <a:pt x="205" y="68"/>
                  </a:lnTo>
                  <a:lnTo>
                    <a:pt x="195" y="73"/>
                  </a:lnTo>
                  <a:lnTo>
                    <a:pt x="187" y="79"/>
                  </a:lnTo>
                  <a:lnTo>
                    <a:pt x="178" y="85"/>
                  </a:lnTo>
                  <a:lnTo>
                    <a:pt x="171" y="93"/>
                  </a:lnTo>
                  <a:lnTo>
                    <a:pt x="168" y="98"/>
                  </a:lnTo>
                  <a:lnTo>
                    <a:pt x="164" y="102"/>
                  </a:lnTo>
                  <a:lnTo>
                    <a:pt x="159" y="112"/>
                  </a:lnTo>
                  <a:lnTo>
                    <a:pt x="156" y="118"/>
                  </a:lnTo>
                  <a:lnTo>
                    <a:pt x="154" y="123"/>
                  </a:lnTo>
                  <a:lnTo>
                    <a:pt x="151" y="136"/>
                  </a:lnTo>
                  <a:lnTo>
                    <a:pt x="149" y="143"/>
                  </a:lnTo>
                  <a:lnTo>
                    <a:pt x="149" y="150"/>
                  </a:lnTo>
                  <a:lnTo>
                    <a:pt x="148" y="157"/>
                  </a:lnTo>
                  <a:lnTo>
                    <a:pt x="148" y="165"/>
                  </a:lnTo>
                  <a:lnTo>
                    <a:pt x="148" y="175"/>
                  </a:lnTo>
                  <a:lnTo>
                    <a:pt x="149" y="179"/>
                  </a:lnTo>
                  <a:lnTo>
                    <a:pt x="150" y="184"/>
                  </a:lnTo>
                  <a:lnTo>
                    <a:pt x="152" y="193"/>
                  </a:lnTo>
                  <a:lnTo>
                    <a:pt x="156" y="202"/>
                  </a:lnTo>
                  <a:lnTo>
                    <a:pt x="160" y="211"/>
                  </a:lnTo>
                  <a:lnTo>
                    <a:pt x="166" y="220"/>
                  </a:lnTo>
                  <a:lnTo>
                    <a:pt x="174" y="229"/>
                  </a:lnTo>
                  <a:lnTo>
                    <a:pt x="183" y="238"/>
                  </a:lnTo>
                  <a:lnTo>
                    <a:pt x="193" y="247"/>
                  </a:lnTo>
                  <a:lnTo>
                    <a:pt x="205" y="257"/>
                  </a:lnTo>
                  <a:lnTo>
                    <a:pt x="219" y="268"/>
                  </a:lnTo>
                  <a:lnTo>
                    <a:pt x="234" y="279"/>
                  </a:lnTo>
                  <a:lnTo>
                    <a:pt x="271" y="304"/>
                  </a:lnTo>
                  <a:lnTo>
                    <a:pt x="315" y="333"/>
                  </a:lnTo>
                  <a:lnTo>
                    <a:pt x="340" y="349"/>
                  </a:lnTo>
                  <a:lnTo>
                    <a:pt x="362" y="364"/>
                  </a:lnTo>
                  <a:lnTo>
                    <a:pt x="382" y="379"/>
                  </a:lnTo>
                  <a:lnTo>
                    <a:pt x="400" y="392"/>
                  </a:lnTo>
                  <a:lnTo>
                    <a:pt x="417" y="405"/>
                  </a:lnTo>
                  <a:lnTo>
                    <a:pt x="431" y="418"/>
                  </a:lnTo>
                  <a:lnTo>
                    <a:pt x="443" y="430"/>
                  </a:lnTo>
                  <a:lnTo>
                    <a:pt x="449" y="437"/>
                  </a:lnTo>
                  <a:lnTo>
                    <a:pt x="454" y="443"/>
                  </a:lnTo>
                  <a:lnTo>
                    <a:pt x="464" y="454"/>
                  </a:lnTo>
                  <a:lnTo>
                    <a:pt x="471" y="466"/>
                  </a:lnTo>
                  <a:lnTo>
                    <a:pt x="475" y="472"/>
                  </a:lnTo>
                  <a:lnTo>
                    <a:pt x="478" y="478"/>
                  </a:lnTo>
                  <a:lnTo>
                    <a:pt x="480" y="484"/>
                  </a:lnTo>
                  <a:lnTo>
                    <a:pt x="483" y="490"/>
                  </a:lnTo>
                  <a:lnTo>
                    <a:pt x="485" y="496"/>
                  </a:lnTo>
                  <a:lnTo>
                    <a:pt x="486" y="503"/>
                  </a:lnTo>
                  <a:lnTo>
                    <a:pt x="488" y="509"/>
                  </a:lnTo>
                  <a:lnTo>
                    <a:pt x="489" y="516"/>
                  </a:lnTo>
                  <a:lnTo>
                    <a:pt x="490" y="523"/>
                  </a:lnTo>
                  <a:lnTo>
                    <a:pt x="490" y="530"/>
                  </a:lnTo>
                  <a:lnTo>
                    <a:pt x="491" y="544"/>
                  </a:lnTo>
                  <a:lnTo>
                    <a:pt x="490" y="564"/>
                  </a:lnTo>
                  <a:lnTo>
                    <a:pt x="489" y="574"/>
                  </a:lnTo>
                  <a:lnTo>
                    <a:pt x="488" y="584"/>
                  </a:lnTo>
                  <a:lnTo>
                    <a:pt x="487" y="593"/>
                  </a:lnTo>
                  <a:lnTo>
                    <a:pt x="485" y="602"/>
                  </a:lnTo>
                  <a:lnTo>
                    <a:pt x="481" y="619"/>
                  </a:lnTo>
                  <a:lnTo>
                    <a:pt x="479" y="627"/>
                  </a:lnTo>
                  <a:lnTo>
                    <a:pt x="476" y="635"/>
                  </a:lnTo>
                  <a:lnTo>
                    <a:pt x="470" y="650"/>
                  </a:lnTo>
                  <a:lnTo>
                    <a:pt x="466" y="657"/>
                  </a:lnTo>
                  <a:lnTo>
                    <a:pt x="462" y="664"/>
                  </a:lnTo>
                  <a:lnTo>
                    <a:pt x="454" y="677"/>
                  </a:lnTo>
                  <a:lnTo>
                    <a:pt x="450" y="683"/>
                  </a:lnTo>
                  <a:lnTo>
                    <a:pt x="446" y="689"/>
                  </a:lnTo>
                  <a:lnTo>
                    <a:pt x="436" y="700"/>
                  </a:lnTo>
                  <a:lnTo>
                    <a:pt x="426" y="711"/>
                  </a:lnTo>
                  <a:lnTo>
                    <a:pt x="416" y="720"/>
                  </a:lnTo>
                  <a:lnTo>
                    <a:pt x="405" y="729"/>
                  </a:lnTo>
                  <a:lnTo>
                    <a:pt x="393" y="736"/>
                  </a:lnTo>
                  <a:lnTo>
                    <a:pt x="382" y="743"/>
                  </a:lnTo>
                  <a:lnTo>
                    <a:pt x="370" y="750"/>
                  </a:lnTo>
                  <a:lnTo>
                    <a:pt x="358" y="755"/>
                  </a:lnTo>
                  <a:lnTo>
                    <a:pt x="346" y="761"/>
                  </a:lnTo>
                  <a:lnTo>
                    <a:pt x="333" y="765"/>
                  </a:lnTo>
                  <a:lnTo>
                    <a:pt x="321" y="769"/>
                  </a:lnTo>
                  <a:lnTo>
                    <a:pt x="309" y="772"/>
                  </a:lnTo>
                  <a:lnTo>
                    <a:pt x="298" y="775"/>
                  </a:lnTo>
                  <a:lnTo>
                    <a:pt x="275" y="780"/>
                  </a:lnTo>
                  <a:lnTo>
                    <a:pt x="254" y="783"/>
                  </a:lnTo>
                  <a:lnTo>
                    <a:pt x="236" y="785"/>
                  </a:lnTo>
                  <a:lnTo>
                    <a:pt x="221" y="786"/>
                  </a:lnTo>
                  <a:lnTo>
                    <a:pt x="209" y="786"/>
                  </a:lnTo>
                  <a:lnTo>
                    <a:pt x="187" y="785"/>
                  </a:lnTo>
                  <a:lnTo>
                    <a:pt x="176" y="785"/>
                  </a:lnTo>
                  <a:lnTo>
                    <a:pt x="166" y="784"/>
                  </a:lnTo>
                  <a:lnTo>
                    <a:pt x="156" y="783"/>
                  </a:lnTo>
                  <a:lnTo>
                    <a:pt x="146" y="782"/>
                  </a:lnTo>
                  <a:lnTo>
                    <a:pt x="136" y="780"/>
                  </a:lnTo>
                  <a:lnTo>
                    <a:pt x="126" y="779"/>
                  </a:lnTo>
                  <a:lnTo>
                    <a:pt x="108" y="775"/>
                  </a:lnTo>
                  <a:lnTo>
                    <a:pt x="91" y="771"/>
                  </a:lnTo>
                  <a:lnTo>
                    <a:pt x="60" y="763"/>
                  </a:lnTo>
                  <a:lnTo>
                    <a:pt x="35" y="755"/>
                  </a:lnTo>
                  <a:lnTo>
                    <a:pt x="16" y="747"/>
                  </a:lnTo>
                  <a:lnTo>
                    <a:pt x="0" y="740"/>
                  </a:lnTo>
                  <a:lnTo>
                    <a:pt x="10" y="686"/>
                  </a:lnTo>
                  <a:lnTo>
                    <a:pt x="18" y="643"/>
                  </a:lnTo>
                  <a:lnTo>
                    <a:pt x="23" y="613"/>
                  </a:lnTo>
                  <a:lnTo>
                    <a:pt x="63" y="612"/>
                  </a:lnTo>
                  <a:lnTo>
                    <a:pt x="66" y="620"/>
                  </a:lnTo>
                  <a:lnTo>
                    <a:pt x="70" y="629"/>
                  </a:lnTo>
                  <a:lnTo>
                    <a:pt x="74" y="638"/>
                  </a:lnTo>
                  <a:lnTo>
                    <a:pt x="80" y="648"/>
                  </a:lnTo>
                  <a:lnTo>
                    <a:pt x="86" y="658"/>
                  </a:lnTo>
                  <a:lnTo>
                    <a:pt x="93" y="667"/>
                  </a:lnTo>
                  <a:lnTo>
                    <a:pt x="97" y="672"/>
                  </a:lnTo>
                  <a:lnTo>
                    <a:pt x="102" y="676"/>
                  </a:lnTo>
                  <a:lnTo>
                    <a:pt x="111" y="685"/>
                  </a:lnTo>
                  <a:lnTo>
                    <a:pt x="116" y="689"/>
                  </a:lnTo>
                  <a:lnTo>
                    <a:pt x="121" y="694"/>
                  </a:lnTo>
                  <a:lnTo>
                    <a:pt x="132" y="701"/>
                  </a:lnTo>
                  <a:lnTo>
                    <a:pt x="138" y="705"/>
                  </a:lnTo>
                  <a:lnTo>
                    <a:pt x="144" y="708"/>
                  </a:lnTo>
                  <a:lnTo>
                    <a:pt x="151" y="711"/>
                  </a:lnTo>
                  <a:lnTo>
                    <a:pt x="157" y="714"/>
                  </a:lnTo>
                  <a:lnTo>
                    <a:pt x="164" y="716"/>
                  </a:lnTo>
                  <a:lnTo>
                    <a:pt x="172" y="719"/>
                  </a:lnTo>
                  <a:lnTo>
                    <a:pt x="179" y="721"/>
                  </a:lnTo>
                  <a:lnTo>
                    <a:pt x="187" y="722"/>
                  </a:lnTo>
                  <a:lnTo>
                    <a:pt x="195" y="723"/>
                  </a:lnTo>
                  <a:lnTo>
                    <a:pt x="203" y="724"/>
                  </a:lnTo>
                  <a:lnTo>
                    <a:pt x="212" y="725"/>
                  </a:lnTo>
                  <a:lnTo>
                    <a:pt x="221" y="725"/>
                  </a:lnTo>
                  <a:lnTo>
                    <a:pt x="230" y="724"/>
                  </a:lnTo>
                  <a:lnTo>
                    <a:pt x="238" y="724"/>
                  </a:lnTo>
                  <a:lnTo>
                    <a:pt x="247" y="723"/>
                  </a:lnTo>
                  <a:lnTo>
                    <a:pt x="254" y="721"/>
                  </a:lnTo>
                  <a:lnTo>
                    <a:pt x="262" y="720"/>
                  </a:lnTo>
                  <a:lnTo>
                    <a:pt x="269" y="717"/>
                  </a:lnTo>
                  <a:lnTo>
                    <a:pt x="283" y="712"/>
                  </a:lnTo>
                  <a:lnTo>
                    <a:pt x="289" y="709"/>
                  </a:lnTo>
                  <a:lnTo>
                    <a:pt x="295" y="706"/>
                  </a:lnTo>
                  <a:lnTo>
                    <a:pt x="301" y="703"/>
                  </a:lnTo>
                  <a:lnTo>
                    <a:pt x="306" y="699"/>
                  </a:lnTo>
                  <a:lnTo>
                    <a:pt x="316" y="691"/>
                  </a:lnTo>
                  <a:lnTo>
                    <a:pt x="321" y="687"/>
                  </a:lnTo>
                  <a:lnTo>
                    <a:pt x="325" y="682"/>
                  </a:lnTo>
                  <a:lnTo>
                    <a:pt x="333" y="673"/>
                  </a:lnTo>
                  <a:lnTo>
                    <a:pt x="339" y="663"/>
                  </a:lnTo>
                  <a:lnTo>
                    <a:pt x="345" y="652"/>
                  </a:lnTo>
                  <a:lnTo>
                    <a:pt x="349" y="641"/>
                  </a:lnTo>
                  <a:lnTo>
                    <a:pt x="352" y="630"/>
                  </a:lnTo>
                  <a:lnTo>
                    <a:pt x="354" y="619"/>
                  </a:lnTo>
                  <a:lnTo>
                    <a:pt x="355" y="608"/>
                  </a:lnTo>
                  <a:lnTo>
                    <a:pt x="355" y="597"/>
                  </a:lnTo>
                  <a:lnTo>
                    <a:pt x="354" y="584"/>
                  </a:lnTo>
                  <a:lnTo>
                    <a:pt x="353" y="578"/>
                  </a:lnTo>
                  <a:lnTo>
                    <a:pt x="351" y="572"/>
                  </a:lnTo>
                  <a:lnTo>
                    <a:pt x="350" y="567"/>
                  </a:lnTo>
                  <a:lnTo>
                    <a:pt x="348" y="561"/>
                  </a:lnTo>
                  <a:lnTo>
                    <a:pt x="343" y="551"/>
                  </a:lnTo>
                  <a:lnTo>
                    <a:pt x="338" y="542"/>
                  </a:lnTo>
                  <a:lnTo>
                    <a:pt x="331" y="533"/>
                  </a:lnTo>
                  <a:lnTo>
                    <a:pt x="323" y="524"/>
                  </a:lnTo>
                  <a:lnTo>
                    <a:pt x="313" y="515"/>
                  </a:lnTo>
                  <a:lnTo>
                    <a:pt x="303" y="506"/>
                  </a:lnTo>
                  <a:lnTo>
                    <a:pt x="291" y="497"/>
                  </a:lnTo>
                  <a:lnTo>
                    <a:pt x="263" y="479"/>
                  </a:lnTo>
                  <a:lnTo>
                    <a:pt x="230" y="459"/>
                  </a:lnTo>
                  <a:lnTo>
                    <a:pt x="191" y="435"/>
                  </a:lnTo>
                  <a:lnTo>
                    <a:pt x="154" y="411"/>
                  </a:lnTo>
                  <a:lnTo>
                    <a:pt x="137" y="400"/>
                  </a:lnTo>
                  <a:lnTo>
                    <a:pt x="121" y="389"/>
                  </a:lnTo>
                  <a:lnTo>
                    <a:pt x="106" y="378"/>
                  </a:lnTo>
                  <a:lnTo>
                    <a:pt x="92" y="367"/>
                  </a:lnTo>
                  <a:lnTo>
                    <a:pt x="79" y="356"/>
                  </a:lnTo>
                  <a:lnTo>
                    <a:pt x="68" y="345"/>
                  </a:lnTo>
                  <a:lnTo>
                    <a:pt x="62" y="339"/>
                  </a:lnTo>
                  <a:lnTo>
                    <a:pt x="57" y="333"/>
                  </a:lnTo>
                  <a:lnTo>
                    <a:pt x="48" y="320"/>
                  </a:lnTo>
                  <a:lnTo>
                    <a:pt x="40" y="307"/>
                  </a:lnTo>
                  <a:lnTo>
                    <a:pt x="37" y="300"/>
                  </a:lnTo>
                  <a:lnTo>
                    <a:pt x="33" y="293"/>
                  </a:lnTo>
                  <a:lnTo>
                    <a:pt x="31" y="285"/>
                  </a:lnTo>
                  <a:lnTo>
                    <a:pt x="28" y="278"/>
                  </a:lnTo>
                  <a:lnTo>
                    <a:pt x="24" y="261"/>
                  </a:lnTo>
                  <a:lnTo>
                    <a:pt x="23" y="253"/>
                  </a:lnTo>
                  <a:lnTo>
                    <a:pt x="22" y="244"/>
                  </a:lnTo>
                  <a:lnTo>
                    <a:pt x="21" y="234"/>
                  </a:lnTo>
                  <a:lnTo>
                    <a:pt x="21" y="224"/>
                  </a:lnTo>
                  <a:lnTo>
                    <a:pt x="21" y="204"/>
                  </a:lnTo>
                  <a:lnTo>
                    <a:pt x="22" y="194"/>
                  </a:lnTo>
                  <a:lnTo>
                    <a:pt x="22" y="185"/>
                  </a:lnTo>
                  <a:lnTo>
                    <a:pt x="25" y="167"/>
                  </a:lnTo>
                  <a:lnTo>
                    <a:pt x="27" y="159"/>
                  </a:lnTo>
                  <a:lnTo>
                    <a:pt x="29" y="151"/>
                  </a:lnTo>
                  <a:lnTo>
                    <a:pt x="31" y="143"/>
                  </a:lnTo>
                  <a:lnTo>
                    <a:pt x="34" y="135"/>
                  </a:lnTo>
                  <a:lnTo>
                    <a:pt x="40" y="121"/>
                  </a:lnTo>
                  <a:lnTo>
                    <a:pt x="43" y="114"/>
                  </a:lnTo>
                  <a:lnTo>
                    <a:pt x="47" y="107"/>
                  </a:lnTo>
                  <a:lnTo>
                    <a:pt x="54" y="95"/>
                  </a:lnTo>
                  <a:lnTo>
                    <a:pt x="62" y="84"/>
                  </a:lnTo>
                  <a:lnTo>
                    <a:pt x="71" y="74"/>
                  </a:lnTo>
                  <a:lnTo>
                    <a:pt x="81" y="64"/>
                  </a:lnTo>
                  <a:lnTo>
                    <a:pt x="91" y="55"/>
                  </a:lnTo>
                  <a:lnTo>
                    <a:pt x="102" y="48"/>
                  </a:lnTo>
                  <a:lnTo>
                    <a:pt x="113" y="41"/>
                  </a:lnTo>
                  <a:lnTo>
                    <a:pt x="124" y="34"/>
                  </a:lnTo>
                  <a:lnTo>
                    <a:pt x="135" y="29"/>
                  </a:lnTo>
                  <a:lnTo>
                    <a:pt x="147" y="24"/>
                  </a:lnTo>
                  <a:lnTo>
                    <a:pt x="159" y="20"/>
                  </a:lnTo>
                  <a:lnTo>
                    <a:pt x="170" y="16"/>
                  </a:lnTo>
                  <a:lnTo>
                    <a:pt x="182" y="13"/>
                  </a:lnTo>
                  <a:lnTo>
                    <a:pt x="193" y="10"/>
                  </a:lnTo>
                  <a:lnTo>
                    <a:pt x="205" y="8"/>
                  </a:lnTo>
                  <a:lnTo>
                    <a:pt x="216" y="6"/>
                  </a:lnTo>
                  <a:lnTo>
                    <a:pt x="226" y="4"/>
                  </a:lnTo>
                  <a:lnTo>
                    <a:pt x="236" y="3"/>
                  </a:lnTo>
                  <a:lnTo>
                    <a:pt x="246" y="2"/>
                  </a:lnTo>
                  <a:lnTo>
                    <a:pt x="263" y="1"/>
                  </a:lnTo>
                  <a:lnTo>
                    <a:pt x="288" y="0"/>
                  </a:lnTo>
                  <a:lnTo>
                    <a:pt x="303" y="0"/>
                  </a:lnTo>
                  <a:lnTo>
                    <a:pt x="318" y="1"/>
                  </a:lnTo>
                  <a:lnTo>
                    <a:pt x="333" y="2"/>
                  </a:lnTo>
                  <a:lnTo>
                    <a:pt x="347" y="4"/>
                  </a:lnTo>
                  <a:lnTo>
                    <a:pt x="376" y="8"/>
                  </a:lnTo>
                  <a:lnTo>
                    <a:pt x="402" y="13"/>
                  </a:lnTo>
                  <a:lnTo>
                    <a:pt x="426" y="19"/>
                  </a:lnTo>
                  <a:lnTo>
                    <a:pt x="446" y="26"/>
                  </a:lnTo>
                  <a:lnTo>
                    <a:pt x="463" y="31"/>
                  </a:lnTo>
                  <a:lnTo>
                    <a:pt x="469" y="34"/>
                  </a:lnTo>
                  <a:lnTo>
                    <a:pt x="474" y="37"/>
                  </a:lnTo>
                  <a:lnTo>
                    <a:pt x="464" y="88"/>
                  </a:lnTo>
                  <a:lnTo>
                    <a:pt x="455" y="129"/>
                  </a:lnTo>
                  <a:lnTo>
                    <a:pt x="447" y="158"/>
                  </a:lnTo>
                  <a:lnTo>
                    <a:pt x="413" y="158"/>
                  </a:lnTo>
                  <a:lnTo>
                    <a:pt x="409" y="148"/>
                  </a:lnTo>
                  <a:lnTo>
                    <a:pt x="404" y="138"/>
                  </a:lnTo>
                  <a:lnTo>
                    <a:pt x="398" y="128"/>
                  </a:lnTo>
                  <a:lnTo>
                    <a:pt x="393" y="119"/>
                  </a:lnTo>
                  <a:lnTo>
                    <a:pt x="386" y="110"/>
                  </a:lnTo>
                  <a:lnTo>
                    <a:pt x="379" y="101"/>
                  </a:lnTo>
                  <a:lnTo>
                    <a:pt x="372" y="93"/>
                  </a:lnTo>
                  <a:lnTo>
                    <a:pt x="368" y="89"/>
                  </a:lnTo>
                  <a:lnTo>
                    <a:pt x="364" y="86"/>
                  </a:lnTo>
                  <a:lnTo>
                    <a:pt x="355" y="79"/>
                  </a:lnTo>
                  <a:lnTo>
                    <a:pt x="345" y="73"/>
                  </a:lnTo>
                  <a:lnTo>
                    <a:pt x="334" y="68"/>
                  </a:lnTo>
                  <a:lnTo>
                    <a:pt x="323" y="63"/>
                  </a:lnTo>
                  <a:lnTo>
                    <a:pt x="310" y="60"/>
                  </a:lnTo>
                  <a:lnTo>
                    <a:pt x="303" y="59"/>
                  </a:lnTo>
                  <a:lnTo>
                    <a:pt x="296" y="57"/>
                  </a:lnTo>
                  <a:lnTo>
                    <a:pt x="289" y="56"/>
                  </a:lnTo>
                  <a:lnTo>
                    <a:pt x="282" y="56"/>
                  </a:lnTo>
                  <a:lnTo>
                    <a:pt x="266" y="5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2D2D2D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803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Date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205459" y="6381328"/>
            <a:ext cx="3456384" cy="144016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Presentation name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B097F4-2407-4E3D-991E-280319BD88AA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5" name="Picture Placeholder 2"/>
          <p:cNvSpPr>
            <a:spLocks noGrp="1"/>
          </p:cNvSpPr>
          <p:nvPr>
            <p:ph type="pic" idx="13"/>
          </p:nvPr>
        </p:nvSpPr>
        <p:spPr>
          <a:xfrm>
            <a:off x="-192" y="1795"/>
            <a:ext cx="9141017" cy="6624933"/>
          </a:xfrm>
          <a:custGeom>
            <a:avLst/>
            <a:gdLst>
              <a:gd name="connsiteX0" fmla="*/ 0 w 3848746"/>
              <a:gd name="connsiteY0" fmla="*/ 0 h 4608512"/>
              <a:gd name="connsiteX1" fmla="*/ 3848746 w 3848746"/>
              <a:gd name="connsiteY1" fmla="*/ 0 h 4608512"/>
              <a:gd name="connsiteX2" fmla="*/ 3848746 w 3848746"/>
              <a:gd name="connsiteY2" fmla="*/ 4608512 h 4608512"/>
              <a:gd name="connsiteX3" fmla="*/ 0 w 3848746"/>
              <a:gd name="connsiteY3" fmla="*/ 4608512 h 4608512"/>
              <a:gd name="connsiteX4" fmla="*/ 0 w 3848746"/>
              <a:gd name="connsiteY4" fmla="*/ 0 h 4608512"/>
              <a:gd name="connsiteX0" fmla="*/ 357448 w 4206194"/>
              <a:gd name="connsiteY0" fmla="*/ 0 h 4658389"/>
              <a:gd name="connsiteX1" fmla="*/ 4206194 w 4206194"/>
              <a:gd name="connsiteY1" fmla="*/ 0 h 4658389"/>
              <a:gd name="connsiteX2" fmla="*/ 4206194 w 4206194"/>
              <a:gd name="connsiteY2" fmla="*/ 4608512 h 4658389"/>
              <a:gd name="connsiteX3" fmla="*/ 0 w 4206194"/>
              <a:gd name="connsiteY3" fmla="*/ 4658389 h 4658389"/>
              <a:gd name="connsiteX4" fmla="*/ 357448 w 4206194"/>
              <a:gd name="connsiteY4" fmla="*/ 0 h 4658389"/>
              <a:gd name="connsiteX0" fmla="*/ 357448 w 4214507"/>
              <a:gd name="connsiteY0" fmla="*/ 0 h 5032461"/>
              <a:gd name="connsiteX1" fmla="*/ 4206194 w 4214507"/>
              <a:gd name="connsiteY1" fmla="*/ 0 h 5032461"/>
              <a:gd name="connsiteX2" fmla="*/ 4214507 w 4214507"/>
              <a:gd name="connsiteY2" fmla="*/ 5032461 h 5032461"/>
              <a:gd name="connsiteX3" fmla="*/ 0 w 4214507"/>
              <a:gd name="connsiteY3" fmla="*/ 4658389 h 5032461"/>
              <a:gd name="connsiteX4" fmla="*/ 357448 w 4214507"/>
              <a:gd name="connsiteY4" fmla="*/ 0 h 5032461"/>
              <a:gd name="connsiteX0" fmla="*/ 432263 w 4214507"/>
              <a:gd name="connsiteY0" fmla="*/ 0 h 5032461"/>
              <a:gd name="connsiteX1" fmla="*/ 4206194 w 4214507"/>
              <a:gd name="connsiteY1" fmla="*/ 0 h 5032461"/>
              <a:gd name="connsiteX2" fmla="*/ 4214507 w 4214507"/>
              <a:gd name="connsiteY2" fmla="*/ 5032461 h 5032461"/>
              <a:gd name="connsiteX3" fmla="*/ 0 w 4214507"/>
              <a:gd name="connsiteY3" fmla="*/ 4658389 h 5032461"/>
              <a:gd name="connsiteX4" fmla="*/ 432263 w 4214507"/>
              <a:gd name="connsiteY4" fmla="*/ 0 h 5032461"/>
              <a:gd name="connsiteX0" fmla="*/ 382386 w 4214507"/>
              <a:gd name="connsiteY0" fmla="*/ 0 h 5032461"/>
              <a:gd name="connsiteX1" fmla="*/ 4206194 w 4214507"/>
              <a:gd name="connsiteY1" fmla="*/ 0 h 5032461"/>
              <a:gd name="connsiteX2" fmla="*/ 4214507 w 4214507"/>
              <a:gd name="connsiteY2" fmla="*/ 5032461 h 5032461"/>
              <a:gd name="connsiteX3" fmla="*/ 0 w 4214507"/>
              <a:gd name="connsiteY3" fmla="*/ 4658389 h 5032461"/>
              <a:gd name="connsiteX4" fmla="*/ 382386 w 4214507"/>
              <a:gd name="connsiteY4" fmla="*/ 0 h 5032461"/>
              <a:gd name="connsiteX0" fmla="*/ 407324 w 4239445"/>
              <a:gd name="connsiteY0" fmla="*/ 0 h 5032461"/>
              <a:gd name="connsiteX1" fmla="*/ 4231132 w 4239445"/>
              <a:gd name="connsiteY1" fmla="*/ 0 h 5032461"/>
              <a:gd name="connsiteX2" fmla="*/ 4239445 w 4239445"/>
              <a:gd name="connsiteY2" fmla="*/ 5032461 h 5032461"/>
              <a:gd name="connsiteX3" fmla="*/ 0 w 4239445"/>
              <a:gd name="connsiteY3" fmla="*/ 4658389 h 5032461"/>
              <a:gd name="connsiteX4" fmla="*/ 407324 w 4239445"/>
              <a:gd name="connsiteY4" fmla="*/ 0 h 5032461"/>
              <a:gd name="connsiteX0" fmla="*/ 407324 w 4231132"/>
              <a:gd name="connsiteY0" fmla="*/ 0 h 5032461"/>
              <a:gd name="connsiteX1" fmla="*/ 4231132 w 4231132"/>
              <a:gd name="connsiteY1" fmla="*/ 0 h 5032461"/>
              <a:gd name="connsiteX2" fmla="*/ 4222819 w 4231132"/>
              <a:gd name="connsiteY2" fmla="*/ 5032461 h 5032461"/>
              <a:gd name="connsiteX3" fmla="*/ 0 w 4231132"/>
              <a:gd name="connsiteY3" fmla="*/ 4658389 h 5032461"/>
              <a:gd name="connsiteX4" fmla="*/ 407324 w 4231132"/>
              <a:gd name="connsiteY4" fmla="*/ 0 h 5032461"/>
              <a:gd name="connsiteX0" fmla="*/ 407324 w 4231132"/>
              <a:gd name="connsiteY0" fmla="*/ 0 h 5040774"/>
              <a:gd name="connsiteX1" fmla="*/ 4231132 w 4231132"/>
              <a:gd name="connsiteY1" fmla="*/ 0 h 5040774"/>
              <a:gd name="connsiteX2" fmla="*/ 4231132 w 4231132"/>
              <a:gd name="connsiteY2" fmla="*/ 5040774 h 5040774"/>
              <a:gd name="connsiteX3" fmla="*/ 0 w 4231132"/>
              <a:gd name="connsiteY3" fmla="*/ 4658389 h 5040774"/>
              <a:gd name="connsiteX4" fmla="*/ 407324 w 4231132"/>
              <a:gd name="connsiteY4" fmla="*/ 0 h 5040774"/>
              <a:gd name="connsiteX0" fmla="*/ 0 w 9164293"/>
              <a:gd name="connsiteY0" fmla="*/ 0 h 5040774"/>
              <a:gd name="connsiteX1" fmla="*/ 9164293 w 9164293"/>
              <a:gd name="connsiteY1" fmla="*/ 0 h 5040774"/>
              <a:gd name="connsiteX2" fmla="*/ 9164293 w 9164293"/>
              <a:gd name="connsiteY2" fmla="*/ 5040774 h 5040774"/>
              <a:gd name="connsiteX3" fmla="*/ 4933161 w 9164293"/>
              <a:gd name="connsiteY3" fmla="*/ 4658389 h 5040774"/>
              <a:gd name="connsiteX4" fmla="*/ 0 w 9164293"/>
              <a:gd name="connsiteY4" fmla="*/ 0 h 5040774"/>
              <a:gd name="connsiteX0" fmla="*/ 0 w 9164293"/>
              <a:gd name="connsiteY0" fmla="*/ 0 h 5076678"/>
              <a:gd name="connsiteX1" fmla="*/ 9164293 w 9164293"/>
              <a:gd name="connsiteY1" fmla="*/ 0 h 5076678"/>
              <a:gd name="connsiteX2" fmla="*/ 9164293 w 9164293"/>
              <a:gd name="connsiteY2" fmla="*/ 5040774 h 5076678"/>
              <a:gd name="connsiteX3" fmla="*/ 20693 w 9164293"/>
              <a:gd name="connsiteY3" fmla="*/ 5076678 h 5076678"/>
              <a:gd name="connsiteX4" fmla="*/ 0 w 9164293"/>
              <a:gd name="connsiteY4" fmla="*/ 0 h 5076678"/>
              <a:gd name="connsiteX0" fmla="*/ 0 w 9164293"/>
              <a:gd name="connsiteY0" fmla="*/ 0 h 5076678"/>
              <a:gd name="connsiteX1" fmla="*/ 9164293 w 9164293"/>
              <a:gd name="connsiteY1" fmla="*/ 0 h 5076678"/>
              <a:gd name="connsiteX2" fmla="*/ 9164293 w 9164293"/>
              <a:gd name="connsiteY2" fmla="*/ 4282016 h 5076678"/>
              <a:gd name="connsiteX3" fmla="*/ 20693 w 9164293"/>
              <a:gd name="connsiteY3" fmla="*/ 5076678 h 5076678"/>
              <a:gd name="connsiteX4" fmla="*/ 0 w 9164293"/>
              <a:gd name="connsiteY4" fmla="*/ 0 h 5076678"/>
              <a:gd name="connsiteX0" fmla="*/ 0 w 9164293"/>
              <a:gd name="connsiteY0" fmla="*/ 0 h 5115589"/>
              <a:gd name="connsiteX1" fmla="*/ 9164293 w 9164293"/>
              <a:gd name="connsiteY1" fmla="*/ 0 h 5115589"/>
              <a:gd name="connsiteX2" fmla="*/ 9164293 w 9164293"/>
              <a:gd name="connsiteY2" fmla="*/ 4282016 h 5115589"/>
              <a:gd name="connsiteX3" fmla="*/ 30420 w 9164293"/>
              <a:gd name="connsiteY3" fmla="*/ 5115589 h 5115589"/>
              <a:gd name="connsiteX4" fmla="*/ 0 w 9164293"/>
              <a:gd name="connsiteY4" fmla="*/ 0 h 5115589"/>
              <a:gd name="connsiteX0" fmla="*/ 0 w 9164293"/>
              <a:gd name="connsiteY0" fmla="*/ 0 h 5144772"/>
              <a:gd name="connsiteX1" fmla="*/ 9164293 w 9164293"/>
              <a:gd name="connsiteY1" fmla="*/ 0 h 5144772"/>
              <a:gd name="connsiteX2" fmla="*/ 9164293 w 9164293"/>
              <a:gd name="connsiteY2" fmla="*/ 4282016 h 5144772"/>
              <a:gd name="connsiteX3" fmla="*/ 20692 w 9164293"/>
              <a:gd name="connsiteY3" fmla="*/ 5144772 h 5144772"/>
              <a:gd name="connsiteX4" fmla="*/ 0 w 9164293"/>
              <a:gd name="connsiteY4" fmla="*/ 0 h 5144772"/>
              <a:gd name="connsiteX0" fmla="*/ 0 w 9164293"/>
              <a:gd name="connsiteY0" fmla="*/ 0 h 5125317"/>
              <a:gd name="connsiteX1" fmla="*/ 9164293 w 9164293"/>
              <a:gd name="connsiteY1" fmla="*/ 0 h 5125317"/>
              <a:gd name="connsiteX2" fmla="*/ 9164293 w 9164293"/>
              <a:gd name="connsiteY2" fmla="*/ 4282016 h 5125317"/>
              <a:gd name="connsiteX3" fmla="*/ 20692 w 9164293"/>
              <a:gd name="connsiteY3" fmla="*/ 5125317 h 5125317"/>
              <a:gd name="connsiteX4" fmla="*/ 0 w 9164293"/>
              <a:gd name="connsiteY4" fmla="*/ 0 h 5125317"/>
              <a:gd name="connsiteX0" fmla="*/ 0 w 9164293"/>
              <a:gd name="connsiteY0" fmla="*/ 0 h 5125317"/>
              <a:gd name="connsiteX1" fmla="*/ 9164293 w 9164293"/>
              <a:gd name="connsiteY1" fmla="*/ 0 h 5125317"/>
              <a:gd name="connsiteX2" fmla="*/ 9164293 w 9164293"/>
              <a:gd name="connsiteY2" fmla="*/ 4301471 h 5125317"/>
              <a:gd name="connsiteX3" fmla="*/ 20692 w 9164293"/>
              <a:gd name="connsiteY3" fmla="*/ 5125317 h 5125317"/>
              <a:gd name="connsiteX4" fmla="*/ 0 w 9164293"/>
              <a:gd name="connsiteY4" fmla="*/ 0 h 5125317"/>
              <a:gd name="connsiteX0" fmla="*/ 0 w 9164293"/>
              <a:gd name="connsiteY0" fmla="*/ 1496291 h 6621608"/>
              <a:gd name="connsiteX1" fmla="*/ 9164293 w 9164293"/>
              <a:gd name="connsiteY1" fmla="*/ 0 h 6621608"/>
              <a:gd name="connsiteX2" fmla="*/ 9164293 w 9164293"/>
              <a:gd name="connsiteY2" fmla="*/ 5797762 h 6621608"/>
              <a:gd name="connsiteX3" fmla="*/ 20692 w 9164293"/>
              <a:gd name="connsiteY3" fmla="*/ 6621608 h 6621608"/>
              <a:gd name="connsiteX4" fmla="*/ 0 w 9164293"/>
              <a:gd name="connsiteY4" fmla="*/ 1496291 h 6621608"/>
              <a:gd name="connsiteX0" fmla="*/ 4318 w 9145335"/>
              <a:gd name="connsiteY0" fmla="*/ 0 h 6624933"/>
              <a:gd name="connsiteX1" fmla="*/ 9145335 w 9145335"/>
              <a:gd name="connsiteY1" fmla="*/ 3325 h 6624933"/>
              <a:gd name="connsiteX2" fmla="*/ 9145335 w 9145335"/>
              <a:gd name="connsiteY2" fmla="*/ 5801087 h 6624933"/>
              <a:gd name="connsiteX3" fmla="*/ 1734 w 9145335"/>
              <a:gd name="connsiteY3" fmla="*/ 6624933 h 6624933"/>
              <a:gd name="connsiteX4" fmla="*/ 4318 w 9145335"/>
              <a:gd name="connsiteY4" fmla="*/ 0 h 6624933"/>
              <a:gd name="connsiteX0" fmla="*/ 1340 w 9142357"/>
              <a:gd name="connsiteY0" fmla="*/ 0 h 6624933"/>
              <a:gd name="connsiteX1" fmla="*/ 9142357 w 9142357"/>
              <a:gd name="connsiteY1" fmla="*/ 3325 h 6624933"/>
              <a:gd name="connsiteX2" fmla="*/ 9142357 w 9142357"/>
              <a:gd name="connsiteY2" fmla="*/ 5801087 h 6624933"/>
              <a:gd name="connsiteX3" fmla="*/ 2081 w 9142357"/>
              <a:gd name="connsiteY3" fmla="*/ 6624933 h 6624933"/>
              <a:gd name="connsiteX4" fmla="*/ 1340 w 9142357"/>
              <a:gd name="connsiteY4" fmla="*/ 0 h 6624933"/>
              <a:gd name="connsiteX0" fmla="*/ 0 w 9141017"/>
              <a:gd name="connsiteY0" fmla="*/ 0 h 6624933"/>
              <a:gd name="connsiteX1" fmla="*/ 9141017 w 9141017"/>
              <a:gd name="connsiteY1" fmla="*/ 3325 h 6624933"/>
              <a:gd name="connsiteX2" fmla="*/ 9141017 w 9141017"/>
              <a:gd name="connsiteY2" fmla="*/ 5801087 h 6624933"/>
              <a:gd name="connsiteX3" fmla="*/ 741 w 9141017"/>
              <a:gd name="connsiteY3" fmla="*/ 6624933 h 6624933"/>
              <a:gd name="connsiteX4" fmla="*/ 0 w 9141017"/>
              <a:gd name="connsiteY4" fmla="*/ 0 h 6624933"/>
              <a:gd name="connsiteX0" fmla="*/ 0 w 9141017"/>
              <a:gd name="connsiteY0" fmla="*/ 0 h 6624933"/>
              <a:gd name="connsiteX1" fmla="*/ 9141017 w 9141017"/>
              <a:gd name="connsiteY1" fmla="*/ 3325 h 6624933"/>
              <a:gd name="connsiteX2" fmla="*/ 9141017 w 9141017"/>
              <a:gd name="connsiteY2" fmla="*/ 5801087 h 6624933"/>
              <a:gd name="connsiteX3" fmla="*/ 741 w 9141017"/>
              <a:gd name="connsiteY3" fmla="*/ 6624933 h 6624933"/>
              <a:gd name="connsiteX4" fmla="*/ 0 w 9141017"/>
              <a:gd name="connsiteY4" fmla="*/ 0 h 6624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1017" h="6624933">
                <a:moveTo>
                  <a:pt x="0" y="0"/>
                </a:moveTo>
                <a:lnTo>
                  <a:pt x="9141017" y="3325"/>
                </a:lnTo>
                <a:lnTo>
                  <a:pt x="9141017" y="5801087"/>
                </a:lnTo>
                <a:lnTo>
                  <a:pt x="741" y="6624933"/>
                </a:lnTo>
                <a:cubicBezTo>
                  <a:pt x="493" y="4932707"/>
                  <a:pt x="3573" y="1692226"/>
                  <a:pt x="0" y="0"/>
                </a:cubicBez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3955249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4"/>
          <p:cNvSpPr txBox="1">
            <a:spLocks noChangeArrowheads="1"/>
          </p:cNvSpPr>
          <p:nvPr userDrawn="1"/>
        </p:nvSpPr>
        <p:spPr bwMode="auto">
          <a:xfrm>
            <a:off x="8542338" y="482600"/>
            <a:ext cx="277812" cy="12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 eaLnBrk="0" hangingPunct="0">
              <a:defRPr sz="48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48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48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48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48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>
              <a:defRPr/>
            </a:pPr>
            <a:fld id="{CDB53009-A82C-474D-8757-8C2F517180C5}" type="slidenum">
              <a:rPr lang="en-GB" altLang="en-US" sz="600" b="1" smtClean="0">
                <a:solidFill>
                  <a:srgbClr val="FFFFFF"/>
                </a:solidFill>
              </a:rPr>
              <a:pPr algn="r" eaLnBrk="1" hangingPunct="1">
                <a:defRPr/>
              </a:pPr>
              <a:t>‹#›</a:t>
            </a:fld>
            <a:endParaRPr lang="en-GB" altLang="en-US" sz="600" b="1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5023174" y="492898"/>
            <a:ext cx="3206444" cy="120897"/>
          </a:xfrm>
        </p:spPr>
        <p:txBody>
          <a:bodyPr>
            <a:noAutofit/>
          </a:bodyPr>
          <a:lstStyle>
            <a:lvl1pPr algn="r">
              <a:defRPr sz="450">
                <a:solidFill>
                  <a:schemeClr val="tx2"/>
                </a:solidFill>
              </a:defRPr>
            </a:lvl1pPr>
            <a:lvl2pPr algn="r">
              <a:defRPr sz="450">
                <a:solidFill>
                  <a:schemeClr val="tx2"/>
                </a:solidFill>
              </a:defRPr>
            </a:lvl2pPr>
            <a:lvl3pPr algn="r">
              <a:defRPr sz="450">
                <a:solidFill>
                  <a:schemeClr val="tx2"/>
                </a:solidFill>
              </a:defRPr>
            </a:lvl3pPr>
            <a:lvl4pPr algn="r">
              <a:defRPr sz="450">
                <a:solidFill>
                  <a:schemeClr val="tx2"/>
                </a:solidFill>
              </a:defRPr>
            </a:lvl4pPr>
            <a:lvl5pPr algn="r">
              <a:defRPr sz="45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3" name="Table Placeholder 12"/>
          <p:cNvSpPr>
            <a:spLocks noGrp="1"/>
          </p:cNvSpPr>
          <p:nvPr>
            <p:ph type="tbl" sz="quarter" idx="22"/>
          </p:nvPr>
        </p:nvSpPr>
        <p:spPr>
          <a:xfrm>
            <a:off x="287451" y="116632"/>
            <a:ext cx="8532700" cy="4239474"/>
          </a:xfrm>
        </p:spPr>
        <p:txBody>
          <a:bodyPr/>
          <a:lstStyle/>
          <a:p>
            <a:pPr lvl="0"/>
            <a:endParaRPr lang="en-GB" noProof="0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23"/>
          </p:nvPr>
        </p:nvSpPr>
        <p:spPr>
          <a:xfrm>
            <a:off x="302855" y="5601277"/>
            <a:ext cx="4282048" cy="329332"/>
          </a:xfrm>
        </p:spPr>
        <p:txBody>
          <a:bodyPr/>
          <a:lstStyle>
            <a:lvl1pPr>
              <a:defRPr sz="525" b="0" i="0">
                <a:solidFill>
                  <a:schemeClr val="tx1"/>
                </a:solidFill>
                <a:latin typeface="Univers LT Std 45 Light"/>
                <a:cs typeface="Univers LT Std 45 Light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9F1DBA-9087-4C8B-B481-6B2EE557DAE4}" type="slidenum">
              <a:rPr lang="en-GB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75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4029075"/>
            <a:ext cx="9158288" cy="284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5" name="Picture 7" descr="SE_Color_Small_To_Powerpoint-01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675" y="79375"/>
            <a:ext cx="1260475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000" y="5947872"/>
            <a:ext cx="8352000" cy="385109"/>
          </a:xfr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396000" y="4307631"/>
            <a:ext cx="8352000" cy="1470025"/>
          </a:xfrm>
        </p:spPr>
        <p:txBody>
          <a:bodyPr>
            <a:normAutofit/>
          </a:bodyPr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/>
              <a:t>Stora Enso Building and Living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Stora Enso Building and Living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1FA47F-4BBC-4754-92D4-8A93EB2CE00D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4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bg>
      <p:bgPr>
        <a:blipFill dpi="0" rotWithShape="0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E_Color_Small_To_Powerpoint-02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675" y="79375"/>
            <a:ext cx="1260475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 userDrawn="1"/>
        </p:nvSpPr>
        <p:spPr>
          <a:xfrm>
            <a:off x="0" y="4029075"/>
            <a:ext cx="9158288" cy="284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000" y="4307631"/>
            <a:ext cx="8352000" cy="1470025"/>
          </a:xfrm>
        </p:spPr>
        <p:txBody>
          <a:bodyPr>
            <a:normAutofit/>
          </a:bodyPr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000" y="5947872"/>
            <a:ext cx="8352000" cy="385109"/>
          </a:xfr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/>
              <a:t>Stora Enso Building and Living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Stora Enso Building and Living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19E239-F183-4716-8328-C9EEACDBBBAE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178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58288" cy="687387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5" name="Picture 8" descr="SE_Color_Small_To_Powerpoint-02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675" y="79375"/>
            <a:ext cx="1260475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000" y="5947872"/>
            <a:ext cx="8352000" cy="385109"/>
          </a:xfrm>
        </p:spPr>
        <p:txBody>
          <a:bodyPr/>
          <a:lstStyle>
            <a:lvl1pPr marL="0" indent="0" algn="l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396000" y="4307631"/>
            <a:ext cx="8352000" cy="1470025"/>
          </a:xfrm>
        </p:spPr>
        <p:txBody>
          <a:bodyPr>
            <a:normAutofit/>
          </a:bodyPr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/>
              <a:t>Stora Enso Building and Living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Stora Enso Building and Living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0B1675-AC4F-426F-A231-62532BC0F6AE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859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58288" cy="1422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5" name="Picture 8" descr="SE_Color_Small_To_Powerpoint-01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525" y="5889625"/>
            <a:ext cx="866775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96000" y="1600201"/>
            <a:ext cx="8352000" cy="42192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/>
              <a:t>Stora Enso Building and Living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en-US"/>
              <a:t>Stora Enso Building and Living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BE90E442-8865-4DA2-82C2-0170E557F65F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520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58288" cy="1422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6" name="Picture 8" descr="SE_Color_Small_To_Powerpoint-01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525" y="5889625"/>
            <a:ext cx="866775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6000" y="1600200"/>
            <a:ext cx="4038600" cy="42192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600200"/>
            <a:ext cx="4039200" cy="42192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/>
              <a:t>Stora Enso Building and Living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en-US"/>
              <a:t>Stora Enso Building and Living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55BC3A23-D75C-4C28-9673-034B7D66FDB1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52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58288" cy="1422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8" name="Picture 8" descr="SE_Color_Small_To_Powerpoint-01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525" y="5889625"/>
            <a:ext cx="866775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6000" y="1602000"/>
            <a:ext cx="4040188" cy="63976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6000" y="2273500"/>
            <a:ext cx="4040188" cy="3546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3200" y="1602000"/>
            <a:ext cx="4102975" cy="639762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3200" y="2275200"/>
            <a:ext cx="4102975" cy="3546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/>
              <a:t>Stora Enso Building and Living</a:t>
            </a:r>
            <a:endParaRPr lang="en-US" dirty="0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en-US"/>
              <a:t>Stora Enso Building and Living</a:t>
            </a:r>
            <a:endParaRPr lang="en-US" dirty="0"/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E0135711-78E6-4D1B-B3CC-1D440B4C4B0C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632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aafi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11560" y="1598401"/>
            <a:ext cx="7139136" cy="44208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53CFB-2F54-4B8E-9687-DE47BFAA9E35}" type="slidenum">
              <a:rPr lang="fi-FI" smtClean="0"/>
              <a:t>‹#›</a:t>
            </a:fld>
            <a:endParaRPr lang="fi-FI"/>
          </a:p>
        </p:txBody>
      </p:sp>
      <p:sp>
        <p:nvSpPr>
          <p:cNvPr id="7" name="d_lahde" hidden="1"/>
          <p:cNvSpPr txBox="1"/>
          <p:nvPr userDrawn="1"/>
        </p:nvSpPr>
        <p:spPr>
          <a:xfrm>
            <a:off x="1188000" y="6422390"/>
            <a:ext cx="5080000" cy="230832"/>
          </a:xfrm>
          <a:prstGeom prst="rect">
            <a:avLst/>
          </a:prstGeom>
          <a:noFill/>
        </p:spPr>
        <p:txBody>
          <a:bodyPr vert="horz" lIns="89027" tIns="46800" rtlCol="0">
            <a:noAutofit/>
          </a:bodyPr>
          <a:lstStyle/>
          <a:p>
            <a:pPr algn="l" fontAlgn="ctr">
              <a:lnSpc>
                <a:spcPct val="85000"/>
              </a:lnSpc>
            </a:pPr>
            <a:endParaRPr lang="fi-FI" sz="900">
              <a:latin typeface="Arial"/>
            </a:endParaRPr>
          </a:p>
        </p:txBody>
      </p:sp>
      <p:sp>
        <p:nvSpPr>
          <p:cNvPr id="9" name="Alatunnisteen paikkamerkki 5"/>
          <p:cNvSpPr>
            <a:spLocks noGrp="1"/>
          </p:cNvSpPr>
          <p:nvPr>
            <p:ph type="ftr" sz="quarter" idx="11"/>
          </p:nvPr>
        </p:nvSpPr>
        <p:spPr>
          <a:xfrm>
            <a:off x="1583560" y="6453336"/>
            <a:ext cx="3996000" cy="144000"/>
          </a:xfrm>
          <a:prstGeom prst="rect">
            <a:avLst/>
          </a:prstGeom>
        </p:spPr>
        <p:txBody>
          <a:bodyPr/>
          <a:lstStyle/>
          <a:p>
            <a:r>
              <a:rPr lang="fi-FI"/>
              <a:t> </a:t>
            </a:r>
          </a:p>
        </p:txBody>
      </p:sp>
      <p:sp>
        <p:nvSpPr>
          <p:cNvPr id="10" name="Päivämäärän paikkamerkki 4"/>
          <p:cNvSpPr>
            <a:spLocks noGrp="1"/>
          </p:cNvSpPr>
          <p:nvPr>
            <p:ph type="dt" sz="half" idx="10"/>
          </p:nvPr>
        </p:nvSpPr>
        <p:spPr>
          <a:xfrm>
            <a:off x="611560" y="6453336"/>
            <a:ext cx="972000" cy="144000"/>
          </a:xfrm>
        </p:spPr>
        <p:txBody>
          <a:bodyPr/>
          <a:lstStyle/>
          <a:p>
            <a:r>
              <a:rPr lang="fi-FI" dirty="0"/>
              <a:t>01.04.2015</a:t>
            </a:r>
          </a:p>
        </p:txBody>
      </p:sp>
    </p:spTree>
    <p:extLst>
      <p:ext uri="{BB962C8B-B14F-4D97-AF65-F5344CB8AC3E}">
        <p14:creationId xmlns:p14="http://schemas.microsoft.com/office/powerpoint/2010/main" val="2581196531"/>
      </p:ext>
    </p:extLst>
  </p:cSld>
  <p:clrMapOvr>
    <a:masterClrMapping/>
  </p:clrMapOvr>
  <p:hf hdr="0" ftr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58288" cy="1422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4" name="Picture 8" descr="SE_Color_Small_To_Powerpoint-01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525" y="5889625"/>
            <a:ext cx="866775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/>
              <a:t>Stora Enso Building and Living</a:t>
            </a:r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en-US"/>
              <a:t>Stora Enso Building and Living</a:t>
            </a:r>
            <a:endParaRPr lang="en-US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7CC45BE0-D5B7-4E63-8CEF-AC887DBBD66E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356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58288" cy="1422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6" name="Picture 8" descr="SE_Color_Small_To_Powerpoint-01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525" y="5889625"/>
            <a:ext cx="866775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000" y="273050"/>
            <a:ext cx="3008313" cy="1144800"/>
          </a:xfrm>
        </p:spPr>
        <p:txBody>
          <a:bodyPr>
            <a:normAutofit/>
          </a:bodyPr>
          <a:lstStyle>
            <a:lvl1pPr algn="l"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2000"/>
            <a:ext cx="5172950" cy="42192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6000" y="1602000"/>
            <a:ext cx="3008313" cy="42192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/>
              <a:t>Stora Enso Building and Living</a:t>
            </a:r>
            <a:endParaRPr lang="en-US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en-US"/>
              <a:t>Stora Enso Building and Living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B9151E8F-AA58-42B7-B9BD-D33FDE1C6269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12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page image">
    <p:bg>
      <p:bgPr>
        <a:blipFill dpi="0" rotWithShape="0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SE_Color_Small_To_Powerpoint-02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4788" y="5522913"/>
            <a:ext cx="1260475" cy="125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087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ullpage image">
    <p:bg>
      <p:bgPr>
        <a:blipFill dpi="0" rotWithShape="0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SE_Color_Small_To_Powerpoint-01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375" y="5524500"/>
            <a:ext cx="1260475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8532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SE_Color_Small_To_Powerpoint-01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525" y="5889625"/>
            <a:ext cx="866775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/>
              <a:t>Stora Enso Building and Living</a:t>
            </a:r>
            <a:endParaRPr lang="en-US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en-US"/>
              <a:t>Stora Enso Building and Living</a:t>
            </a:r>
            <a:endParaRPr lang="en-US" dirty="0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3E09BBD3-FF1C-4EBA-AACA-58AE3C43FB34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609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58288" cy="1422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5" name="Picture 8" descr="SE_Color_Small_To_Powerpoint-01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525" y="5889625"/>
            <a:ext cx="866775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6000" y="1600200"/>
            <a:ext cx="8352000" cy="4219200"/>
          </a:xfrm>
        </p:spPr>
        <p:txBody>
          <a:bodyPr vert="eaVert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/>
              <a:t>Stora Enso Building and Living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en-US"/>
              <a:t>Stora Enso Building and Living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739933A8-448E-4CFD-9F0C-102315A88867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518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E_Color_Small_To_Powerpoint-01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119063" y="254000"/>
            <a:ext cx="866775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 userDrawn="1"/>
        </p:nvSpPr>
        <p:spPr>
          <a:xfrm rot="16200000">
            <a:off x="4996657" y="2718593"/>
            <a:ext cx="6870700" cy="14335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07361" y="396000"/>
            <a:ext cx="1144800" cy="5850000"/>
          </a:xfrm>
        </p:spPr>
        <p:txBody>
          <a:bodyPr vert="eaVert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8399" y="396000"/>
            <a:ext cx="6470762" cy="5851525"/>
          </a:xfrm>
        </p:spPr>
        <p:txBody>
          <a:bodyPr vert="eaVert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/>
              <a:t>Stora Enso Building and Living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en-US"/>
              <a:t>Stora Enso Building and Living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869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58288" cy="1422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6" name="Picture 8" descr="SE_Color_Small_To_Powerpoint-01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525" y="5889625"/>
            <a:ext cx="866775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95288" y="1602000"/>
            <a:ext cx="4100512" cy="42192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200" y="1602000"/>
            <a:ext cx="4100513" cy="42192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96000" y="274638"/>
            <a:ext cx="8352000" cy="11430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/>
              <a:t>Stora Enso Building and Living</a:t>
            </a:r>
            <a:endParaRPr lang="en-GB" dirty="0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en-US"/>
              <a:t>Stora Enso Building and Living</a:t>
            </a:r>
            <a:endParaRPr lang="en-GB" dirty="0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9D2BEFEE-C3EA-499C-BB94-803CBFBB4016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6087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58288" cy="1422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5" name="Picture 8" descr="SE_Color_Small_To_Powerpoint-01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525" y="5889625"/>
            <a:ext cx="866775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395288" y="1602000"/>
            <a:ext cx="8353425" cy="4219200"/>
          </a:xfrm>
        </p:spPr>
        <p:txBody>
          <a:bodyPr rtlCol="0">
            <a:normAutofit/>
          </a:bodyPr>
          <a:lstStyle/>
          <a:p>
            <a:pPr lvl="0"/>
            <a:r>
              <a:rPr lang="en-US" noProof="0" dirty="0"/>
              <a:t>Click icon to add SmartArt graphic</a:t>
            </a:r>
            <a:endParaRPr lang="en-GB" noProof="0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96000" y="274638"/>
            <a:ext cx="8352000" cy="11430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/>
              <a:t>Stora Enso Building and Living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r>
              <a:rPr lang="en-US"/>
              <a:t>Stora Enso Building and Living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01D067BC-7C8A-4BA5-A73C-8E57B9B0B557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283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none"/>
        </p:style>
        <p:txBody>
          <a:bodyPr/>
          <a:lstStyle>
            <a:lvl1pPr>
              <a:defRPr/>
            </a:lvl1pPr>
          </a:lstStyle>
          <a:p>
            <a:r>
              <a:rPr lang="fi-FI"/>
              <a:t>Stora Enso Building and Living</a:t>
            </a:r>
            <a:endParaRPr lang="en-GB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none"/>
        </p:style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Stora Enso Building and Living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none"/>
        </p:style>
        <p:txBody>
          <a:bodyPr/>
          <a:lstStyle>
            <a:lvl1pPr>
              <a:defRPr/>
            </a:lvl1pPr>
          </a:lstStyle>
          <a:p>
            <a:fld id="{CE6970CE-09FC-4BBF-88E1-8CA32804FDE6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52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elkkä teksti" preserve="1">
  <p:cSld name="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53CFB-2F54-4B8E-9687-DE47BFAA9E35}" type="slidenum">
              <a:rPr lang="fi-FI" smtClean="0"/>
              <a:t>‹#›</a:t>
            </a:fld>
            <a:endParaRPr lang="fi-FI"/>
          </a:p>
        </p:txBody>
      </p:sp>
      <p:sp>
        <p:nvSpPr>
          <p:cNvPr id="9" name="Tekstin paikkamerkki 8"/>
          <p:cNvSpPr>
            <a:spLocks noGrp="1"/>
          </p:cNvSpPr>
          <p:nvPr>
            <p:ph type="body" sz="quarter" idx="14"/>
          </p:nvPr>
        </p:nvSpPr>
        <p:spPr>
          <a:xfrm>
            <a:off x="611560" y="1598400"/>
            <a:ext cx="7138800" cy="44228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3" name="d_lahde" hidden="1"/>
          <p:cNvSpPr txBox="1"/>
          <p:nvPr userDrawn="1"/>
        </p:nvSpPr>
        <p:spPr>
          <a:xfrm>
            <a:off x="1188000" y="6422390"/>
            <a:ext cx="5080000" cy="230832"/>
          </a:xfrm>
          <a:prstGeom prst="rect">
            <a:avLst/>
          </a:prstGeom>
          <a:noFill/>
        </p:spPr>
        <p:txBody>
          <a:bodyPr vert="horz" lIns="89027" tIns="46800" rtlCol="0">
            <a:noAutofit/>
          </a:bodyPr>
          <a:lstStyle/>
          <a:p>
            <a:pPr algn="l" fontAlgn="ctr">
              <a:lnSpc>
                <a:spcPct val="85000"/>
              </a:lnSpc>
            </a:pPr>
            <a:endParaRPr lang="fi-FI" sz="900">
              <a:latin typeface="Arial"/>
            </a:endParaRPr>
          </a:p>
        </p:txBody>
      </p:sp>
      <p:sp>
        <p:nvSpPr>
          <p:cNvPr id="10" name="Alatunnisteen paikkamerkki 5"/>
          <p:cNvSpPr>
            <a:spLocks noGrp="1"/>
          </p:cNvSpPr>
          <p:nvPr>
            <p:ph type="ftr" sz="quarter" idx="11"/>
          </p:nvPr>
        </p:nvSpPr>
        <p:spPr>
          <a:xfrm>
            <a:off x="1583560" y="6453336"/>
            <a:ext cx="3996000" cy="144000"/>
          </a:xfrm>
          <a:prstGeom prst="rect">
            <a:avLst/>
          </a:prstGeom>
        </p:spPr>
        <p:txBody>
          <a:bodyPr/>
          <a:lstStyle/>
          <a:p>
            <a:r>
              <a:rPr lang="fi-FI"/>
              <a:t> </a:t>
            </a:r>
          </a:p>
        </p:txBody>
      </p:sp>
      <p:sp>
        <p:nvSpPr>
          <p:cNvPr id="11" name="Päivämäärän paikkamerkki 4"/>
          <p:cNvSpPr>
            <a:spLocks noGrp="1"/>
          </p:cNvSpPr>
          <p:nvPr>
            <p:ph type="dt" sz="half" idx="10"/>
          </p:nvPr>
        </p:nvSpPr>
        <p:spPr>
          <a:xfrm>
            <a:off x="611560" y="6453336"/>
            <a:ext cx="972000" cy="144000"/>
          </a:xfrm>
        </p:spPr>
        <p:txBody>
          <a:bodyPr/>
          <a:lstStyle/>
          <a:p>
            <a:r>
              <a:rPr lang="fi-FI" dirty="0"/>
              <a:t>01.04.2015</a:t>
            </a:r>
          </a:p>
        </p:txBody>
      </p:sp>
    </p:spTree>
    <p:extLst>
      <p:ext uri="{BB962C8B-B14F-4D97-AF65-F5344CB8AC3E}">
        <p14:creationId xmlns:p14="http://schemas.microsoft.com/office/powerpoint/2010/main" val="1312410823"/>
      </p:ext>
    </p:extLst>
  </p:cSld>
  <p:clrMapOvr>
    <a:masterClrMapping/>
  </p:clrMapOvr>
  <p:hf hdr="0" ftr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none"/>
        </p:style>
        <p:txBody>
          <a:bodyPr/>
          <a:lstStyle>
            <a:lvl1pPr>
              <a:defRPr/>
            </a:lvl1pPr>
          </a:lstStyle>
          <a:p>
            <a:r>
              <a:rPr lang="fi-FI"/>
              <a:t>Stora Enso Building and Living</a:t>
            </a:r>
            <a:endParaRPr lang="en-GB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none"/>
        </p:style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Stora Enso Building and Living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none"/>
        </p:style>
        <p:txBody>
          <a:bodyPr/>
          <a:lstStyle>
            <a:lvl1pPr>
              <a:defRPr/>
            </a:lvl1pPr>
          </a:lstStyle>
          <a:p>
            <a:fld id="{E08B9368-B600-46EC-AB62-BCA7B0036C08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508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tu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 userDrawn="1"/>
        </p:nvGrpSpPr>
        <p:grpSpPr>
          <a:xfrm>
            <a:off x="4733926" y="4816477"/>
            <a:ext cx="4406901" cy="2041525"/>
            <a:chOff x="4733925" y="4816475"/>
            <a:chExt cx="4406901" cy="2041525"/>
          </a:xfrm>
        </p:grpSpPr>
        <p:sp>
          <p:nvSpPr>
            <p:cNvPr id="19" name="Freeform 14"/>
            <p:cNvSpPr>
              <a:spLocks/>
            </p:cNvSpPr>
            <p:nvPr userDrawn="1"/>
          </p:nvSpPr>
          <p:spPr bwMode="auto">
            <a:xfrm>
              <a:off x="6542088" y="4964112"/>
              <a:ext cx="703263" cy="773113"/>
            </a:xfrm>
            <a:custGeom>
              <a:avLst/>
              <a:gdLst>
                <a:gd name="T0" fmla="*/ 407 w 443"/>
                <a:gd name="T1" fmla="*/ 451 h 487"/>
                <a:gd name="T2" fmla="*/ 0 w 443"/>
                <a:gd name="T3" fmla="*/ 487 h 487"/>
                <a:gd name="T4" fmla="*/ 42 w 443"/>
                <a:gd name="T5" fmla="*/ 0 h 487"/>
                <a:gd name="T6" fmla="*/ 443 w 443"/>
                <a:gd name="T7" fmla="*/ 36 h 487"/>
                <a:gd name="T8" fmla="*/ 407 w 443"/>
                <a:gd name="T9" fmla="*/ 451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3" h="487">
                  <a:moveTo>
                    <a:pt x="407" y="451"/>
                  </a:moveTo>
                  <a:lnTo>
                    <a:pt x="0" y="487"/>
                  </a:lnTo>
                  <a:lnTo>
                    <a:pt x="42" y="0"/>
                  </a:lnTo>
                  <a:lnTo>
                    <a:pt x="443" y="36"/>
                  </a:lnTo>
                  <a:lnTo>
                    <a:pt x="407" y="451"/>
                  </a:lnTo>
                  <a:close/>
                </a:path>
              </a:pathLst>
            </a:custGeom>
            <a:solidFill>
              <a:srgbClr val="B2AD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350">
                <a:solidFill>
                  <a:srgbClr val="2D2D2D"/>
                </a:solidFill>
              </a:endParaRPr>
            </a:p>
          </p:txBody>
        </p:sp>
        <p:sp>
          <p:nvSpPr>
            <p:cNvPr id="20" name="Freeform 15"/>
            <p:cNvSpPr>
              <a:spLocks/>
            </p:cNvSpPr>
            <p:nvPr userDrawn="1"/>
          </p:nvSpPr>
          <p:spPr bwMode="auto">
            <a:xfrm>
              <a:off x="5422900" y="4860925"/>
              <a:ext cx="1033463" cy="966788"/>
            </a:xfrm>
            <a:custGeom>
              <a:avLst/>
              <a:gdLst>
                <a:gd name="T0" fmla="*/ 53 w 651"/>
                <a:gd name="T1" fmla="*/ 609 h 609"/>
                <a:gd name="T2" fmla="*/ 0 w 651"/>
                <a:gd name="T3" fmla="*/ 0 h 609"/>
                <a:gd name="T4" fmla="*/ 651 w 651"/>
                <a:gd name="T5" fmla="*/ 57 h 609"/>
                <a:gd name="T6" fmla="*/ 607 w 651"/>
                <a:gd name="T7" fmla="*/ 561 h 609"/>
                <a:gd name="T8" fmla="*/ 53 w 651"/>
                <a:gd name="T9" fmla="*/ 609 h 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1" h="609">
                  <a:moveTo>
                    <a:pt x="53" y="609"/>
                  </a:moveTo>
                  <a:lnTo>
                    <a:pt x="0" y="0"/>
                  </a:lnTo>
                  <a:lnTo>
                    <a:pt x="651" y="57"/>
                  </a:lnTo>
                  <a:lnTo>
                    <a:pt x="607" y="561"/>
                  </a:lnTo>
                  <a:lnTo>
                    <a:pt x="53" y="609"/>
                  </a:lnTo>
                  <a:close/>
                </a:path>
              </a:pathLst>
            </a:custGeom>
            <a:solidFill>
              <a:srgbClr val="C7C3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350">
                <a:solidFill>
                  <a:srgbClr val="2D2D2D"/>
                </a:solidFill>
              </a:endParaRPr>
            </a:p>
          </p:txBody>
        </p:sp>
        <p:sp>
          <p:nvSpPr>
            <p:cNvPr id="21" name="Freeform 16"/>
            <p:cNvSpPr>
              <a:spLocks/>
            </p:cNvSpPr>
            <p:nvPr userDrawn="1"/>
          </p:nvSpPr>
          <p:spPr bwMode="auto">
            <a:xfrm>
              <a:off x="4814888" y="4816475"/>
              <a:ext cx="539750" cy="1071563"/>
            </a:xfrm>
            <a:custGeom>
              <a:avLst/>
              <a:gdLst>
                <a:gd name="T0" fmla="*/ 0 w 340"/>
                <a:gd name="T1" fmla="*/ 675 h 675"/>
                <a:gd name="T2" fmla="*/ 56 w 340"/>
                <a:gd name="T3" fmla="*/ 0 h 675"/>
                <a:gd name="T4" fmla="*/ 286 w 340"/>
                <a:gd name="T5" fmla="*/ 20 h 675"/>
                <a:gd name="T6" fmla="*/ 340 w 340"/>
                <a:gd name="T7" fmla="*/ 646 h 675"/>
                <a:gd name="T8" fmla="*/ 0 w 340"/>
                <a:gd name="T9" fmla="*/ 675 h 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0" h="675">
                  <a:moveTo>
                    <a:pt x="0" y="675"/>
                  </a:moveTo>
                  <a:lnTo>
                    <a:pt x="56" y="0"/>
                  </a:lnTo>
                  <a:lnTo>
                    <a:pt x="286" y="20"/>
                  </a:lnTo>
                  <a:lnTo>
                    <a:pt x="340" y="646"/>
                  </a:lnTo>
                  <a:lnTo>
                    <a:pt x="0" y="675"/>
                  </a:lnTo>
                  <a:close/>
                </a:path>
              </a:pathLst>
            </a:custGeom>
            <a:solidFill>
              <a:srgbClr val="D9D5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350">
                <a:solidFill>
                  <a:srgbClr val="2D2D2D"/>
                </a:solidFill>
              </a:endParaRPr>
            </a:p>
          </p:txBody>
        </p:sp>
        <p:sp>
          <p:nvSpPr>
            <p:cNvPr id="22" name="Freeform 17"/>
            <p:cNvSpPr>
              <a:spLocks/>
            </p:cNvSpPr>
            <p:nvPr userDrawn="1"/>
          </p:nvSpPr>
          <p:spPr bwMode="auto">
            <a:xfrm>
              <a:off x="4733925" y="5992812"/>
              <a:ext cx="709613" cy="865188"/>
            </a:xfrm>
            <a:custGeom>
              <a:avLst/>
              <a:gdLst>
                <a:gd name="T0" fmla="*/ 447 w 447"/>
                <a:gd name="T1" fmla="*/ 545 h 545"/>
                <a:gd name="T2" fmla="*/ 0 w 447"/>
                <a:gd name="T3" fmla="*/ 545 h 545"/>
                <a:gd name="T4" fmla="*/ 43 w 447"/>
                <a:gd name="T5" fmla="*/ 31 h 545"/>
                <a:gd name="T6" fmla="*/ 400 w 447"/>
                <a:gd name="T7" fmla="*/ 0 h 545"/>
                <a:gd name="T8" fmla="*/ 447 w 447"/>
                <a:gd name="T9" fmla="*/ 545 h 5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545">
                  <a:moveTo>
                    <a:pt x="447" y="545"/>
                  </a:moveTo>
                  <a:lnTo>
                    <a:pt x="0" y="545"/>
                  </a:lnTo>
                  <a:lnTo>
                    <a:pt x="43" y="31"/>
                  </a:lnTo>
                  <a:lnTo>
                    <a:pt x="400" y="0"/>
                  </a:lnTo>
                  <a:lnTo>
                    <a:pt x="447" y="545"/>
                  </a:lnTo>
                  <a:close/>
                </a:path>
              </a:pathLst>
            </a:custGeom>
            <a:solidFill>
              <a:srgbClr val="D9D5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350">
                <a:solidFill>
                  <a:srgbClr val="2D2D2D"/>
                </a:solidFill>
              </a:endParaRPr>
            </a:p>
          </p:txBody>
        </p:sp>
        <p:sp>
          <p:nvSpPr>
            <p:cNvPr id="23" name="Freeform 18"/>
            <p:cNvSpPr>
              <a:spLocks/>
            </p:cNvSpPr>
            <p:nvPr userDrawn="1"/>
          </p:nvSpPr>
          <p:spPr bwMode="auto">
            <a:xfrm>
              <a:off x="5519738" y="5835650"/>
              <a:ext cx="1654175" cy="1022350"/>
            </a:xfrm>
            <a:custGeom>
              <a:avLst/>
              <a:gdLst>
                <a:gd name="T0" fmla="*/ 986 w 1042"/>
                <a:gd name="T1" fmla="*/ 644 h 644"/>
                <a:gd name="T2" fmla="*/ 518 w 1042"/>
                <a:gd name="T3" fmla="*/ 644 h 644"/>
                <a:gd name="T4" fmla="*/ 49 w 1042"/>
                <a:gd name="T5" fmla="*/ 644 h 644"/>
                <a:gd name="T6" fmla="*/ 0 w 1042"/>
                <a:gd name="T7" fmla="*/ 91 h 644"/>
                <a:gd name="T8" fmla="*/ 521 w 1042"/>
                <a:gd name="T9" fmla="*/ 45 h 644"/>
                <a:gd name="T10" fmla="*/ 1042 w 1042"/>
                <a:gd name="T11" fmla="*/ 0 h 644"/>
                <a:gd name="T12" fmla="*/ 986 w 1042"/>
                <a:gd name="T13" fmla="*/ 644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42" h="644">
                  <a:moveTo>
                    <a:pt x="986" y="644"/>
                  </a:moveTo>
                  <a:lnTo>
                    <a:pt x="518" y="644"/>
                  </a:lnTo>
                  <a:lnTo>
                    <a:pt x="49" y="644"/>
                  </a:lnTo>
                  <a:lnTo>
                    <a:pt x="0" y="91"/>
                  </a:lnTo>
                  <a:lnTo>
                    <a:pt x="521" y="45"/>
                  </a:lnTo>
                  <a:lnTo>
                    <a:pt x="1042" y="0"/>
                  </a:lnTo>
                  <a:lnTo>
                    <a:pt x="986" y="644"/>
                  </a:lnTo>
                  <a:close/>
                </a:path>
              </a:pathLst>
            </a:custGeom>
            <a:solidFill>
              <a:srgbClr val="C7C3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350">
                <a:solidFill>
                  <a:srgbClr val="2D2D2D"/>
                </a:solidFill>
              </a:endParaRPr>
            </a:p>
          </p:txBody>
        </p:sp>
        <p:sp>
          <p:nvSpPr>
            <p:cNvPr id="24" name="Freeform 19"/>
            <p:cNvSpPr>
              <a:spLocks/>
            </p:cNvSpPr>
            <p:nvPr userDrawn="1"/>
          </p:nvSpPr>
          <p:spPr bwMode="auto">
            <a:xfrm>
              <a:off x="7237413" y="5033962"/>
              <a:ext cx="1903413" cy="1824038"/>
            </a:xfrm>
            <a:custGeom>
              <a:avLst/>
              <a:gdLst>
                <a:gd name="T0" fmla="*/ 1199 w 1199"/>
                <a:gd name="T1" fmla="*/ 96 h 1149"/>
                <a:gd name="T2" fmla="*/ 1199 w 1199"/>
                <a:gd name="T3" fmla="*/ 623 h 1149"/>
                <a:gd name="T4" fmla="*/ 1199 w 1199"/>
                <a:gd name="T5" fmla="*/ 1149 h 1149"/>
                <a:gd name="T6" fmla="*/ 600 w 1199"/>
                <a:gd name="T7" fmla="*/ 1149 h 1149"/>
                <a:gd name="T8" fmla="*/ 0 w 1199"/>
                <a:gd name="T9" fmla="*/ 1149 h 1149"/>
                <a:gd name="T10" fmla="*/ 50 w 1199"/>
                <a:gd name="T11" fmla="*/ 575 h 1149"/>
                <a:gd name="T12" fmla="*/ 101 w 1199"/>
                <a:gd name="T13" fmla="*/ 0 h 1149"/>
                <a:gd name="T14" fmla="*/ 650 w 1199"/>
                <a:gd name="T15" fmla="*/ 48 h 1149"/>
                <a:gd name="T16" fmla="*/ 1199 w 1199"/>
                <a:gd name="T17" fmla="*/ 96 h 1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99" h="1149">
                  <a:moveTo>
                    <a:pt x="1199" y="96"/>
                  </a:moveTo>
                  <a:lnTo>
                    <a:pt x="1199" y="623"/>
                  </a:lnTo>
                  <a:lnTo>
                    <a:pt x="1199" y="1149"/>
                  </a:lnTo>
                  <a:lnTo>
                    <a:pt x="600" y="1149"/>
                  </a:lnTo>
                  <a:lnTo>
                    <a:pt x="0" y="1149"/>
                  </a:lnTo>
                  <a:lnTo>
                    <a:pt x="50" y="575"/>
                  </a:lnTo>
                  <a:lnTo>
                    <a:pt x="101" y="0"/>
                  </a:lnTo>
                  <a:lnTo>
                    <a:pt x="650" y="48"/>
                  </a:lnTo>
                  <a:lnTo>
                    <a:pt x="1199" y="96"/>
                  </a:lnTo>
                  <a:close/>
                </a:path>
              </a:pathLst>
            </a:custGeom>
            <a:solidFill>
              <a:srgbClr val="ECEA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350">
                <a:solidFill>
                  <a:srgbClr val="2D2D2D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8314" y="1988841"/>
            <a:ext cx="4103687" cy="1512168"/>
          </a:xfrm>
        </p:spPr>
        <p:txBody>
          <a:bodyPr anchor="b" anchorCtr="0"/>
          <a:lstStyle/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8314" y="3573016"/>
            <a:ext cx="4103687" cy="1944216"/>
          </a:xfrm>
        </p:spPr>
        <p:txBody>
          <a:bodyPr/>
          <a:lstStyle>
            <a:lvl1pPr marL="0" indent="0" algn="l">
              <a:buNone/>
              <a:defRPr sz="1500" b="1"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27089" y="6381330"/>
            <a:ext cx="1008608" cy="144017"/>
          </a:xfrm>
        </p:spPr>
        <p:txBody>
          <a:bodyPr/>
          <a:lstStyle/>
          <a:p>
            <a:r>
              <a:rPr lang="fi-FI">
                <a:solidFill>
                  <a:srgbClr val="2D2D2D"/>
                </a:solidFill>
              </a:rPr>
              <a:t>Date</a:t>
            </a:r>
            <a:endParaRPr lang="fi-FI" dirty="0">
              <a:solidFill>
                <a:srgbClr val="2D2D2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35697" y="6381328"/>
            <a:ext cx="2736304" cy="144016"/>
          </a:xfrm>
        </p:spPr>
        <p:txBody>
          <a:bodyPr/>
          <a:lstStyle>
            <a:lvl1pPr algn="l">
              <a:defRPr/>
            </a:lvl1pPr>
          </a:lstStyle>
          <a:p>
            <a:r>
              <a:rPr lang="fi-FI">
                <a:solidFill>
                  <a:srgbClr val="2D2D2D"/>
                </a:solidFill>
              </a:rPr>
              <a:t>Presentation name</a:t>
            </a:r>
            <a:endParaRPr lang="fi-FI" dirty="0">
              <a:solidFill>
                <a:srgbClr val="2D2D2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097F4-2407-4E3D-991E-280319BD88AA}" type="slidenum">
              <a:rPr lang="fi-FI" smtClean="0">
                <a:solidFill>
                  <a:srgbClr val="2D2D2D"/>
                </a:solidFill>
              </a:rPr>
              <a:pPr/>
              <a:t>‹#›</a:t>
            </a:fld>
            <a:endParaRPr lang="fi-FI">
              <a:solidFill>
                <a:srgbClr val="2D2D2D"/>
              </a:solidFill>
            </a:endParaRPr>
          </a:p>
        </p:txBody>
      </p:sp>
      <p:sp>
        <p:nvSpPr>
          <p:cNvPr id="25" name="Picture Placeholder 2"/>
          <p:cNvSpPr>
            <a:spLocks noGrp="1"/>
          </p:cNvSpPr>
          <p:nvPr>
            <p:ph type="pic" idx="13"/>
          </p:nvPr>
        </p:nvSpPr>
        <p:spPr>
          <a:xfrm>
            <a:off x="4909695" y="1"/>
            <a:ext cx="4231132" cy="5040774"/>
          </a:xfrm>
          <a:custGeom>
            <a:avLst/>
            <a:gdLst>
              <a:gd name="connsiteX0" fmla="*/ 0 w 3848746"/>
              <a:gd name="connsiteY0" fmla="*/ 0 h 4608512"/>
              <a:gd name="connsiteX1" fmla="*/ 3848746 w 3848746"/>
              <a:gd name="connsiteY1" fmla="*/ 0 h 4608512"/>
              <a:gd name="connsiteX2" fmla="*/ 3848746 w 3848746"/>
              <a:gd name="connsiteY2" fmla="*/ 4608512 h 4608512"/>
              <a:gd name="connsiteX3" fmla="*/ 0 w 3848746"/>
              <a:gd name="connsiteY3" fmla="*/ 4608512 h 4608512"/>
              <a:gd name="connsiteX4" fmla="*/ 0 w 3848746"/>
              <a:gd name="connsiteY4" fmla="*/ 0 h 4608512"/>
              <a:gd name="connsiteX0" fmla="*/ 357448 w 4206194"/>
              <a:gd name="connsiteY0" fmla="*/ 0 h 4658389"/>
              <a:gd name="connsiteX1" fmla="*/ 4206194 w 4206194"/>
              <a:gd name="connsiteY1" fmla="*/ 0 h 4658389"/>
              <a:gd name="connsiteX2" fmla="*/ 4206194 w 4206194"/>
              <a:gd name="connsiteY2" fmla="*/ 4608512 h 4658389"/>
              <a:gd name="connsiteX3" fmla="*/ 0 w 4206194"/>
              <a:gd name="connsiteY3" fmla="*/ 4658389 h 4658389"/>
              <a:gd name="connsiteX4" fmla="*/ 357448 w 4206194"/>
              <a:gd name="connsiteY4" fmla="*/ 0 h 4658389"/>
              <a:gd name="connsiteX0" fmla="*/ 357448 w 4214507"/>
              <a:gd name="connsiteY0" fmla="*/ 0 h 5032461"/>
              <a:gd name="connsiteX1" fmla="*/ 4206194 w 4214507"/>
              <a:gd name="connsiteY1" fmla="*/ 0 h 5032461"/>
              <a:gd name="connsiteX2" fmla="*/ 4214507 w 4214507"/>
              <a:gd name="connsiteY2" fmla="*/ 5032461 h 5032461"/>
              <a:gd name="connsiteX3" fmla="*/ 0 w 4214507"/>
              <a:gd name="connsiteY3" fmla="*/ 4658389 h 5032461"/>
              <a:gd name="connsiteX4" fmla="*/ 357448 w 4214507"/>
              <a:gd name="connsiteY4" fmla="*/ 0 h 5032461"/>
              <a:gd name="connsiteX0" fmla="*/ 432263 w 4214507"/>
              <a:gd name="connsiteY0" fmla="*/ 0 h 5032461"/>
              <a:gd name="connsiteX1" fmla="*/ 4206194 w 4214507"/>
              <a:gd name="connsiteY1" fmla="*/ 0 h 5032461"/>
              <a:gd name="connsiteX2" fmla="*/ 4214507 w 4214507"/>
              <a:gd name="connsiteY2" fmla="*/ 5032461 h 5032461"/>
              <a:gd name="connsiteX3" fmla="*/ 0 w 4214507"/>
              <a:gd name="connsiteY3" fmla="*/ 4658389 h 5032461"/>
              <a:gd name="connsiteX4" fmla="*/ 432263 w 4214507"/>
              <a:gd name="connsiteY4" fmla="*/ 0 h 5032461"/>
              <a:gd name="connsiteX0" fmla="*/ 382386 w 4214507"/>
              <a:gd name="connsiteY0" fmla="*/ 0 h 5032461"/>
              <a:gd name="connsiteX1" fmla="*/ 4206194 w 4214507"/>
              <a:gd name="connsiteY1" fmla="*/ 0 h 5032461"/>
              <a:gd name="connsiteX2" fmla="*/ 4214507 w 4214507"/>
              <a:gd name="connsiteY2" fmla="*/ 5032461 h 5032461"/>
              <a:gd name="connsiteX3" fmla="*/ 0 w 4214507"/>
              <a:gd name="connsiteY3" fmla="*/ 4658389 h 5032461"/>
              <a:gd name="connsiteX4" fmla="*/ 382386 w 4214507"/>
              <a:gd name="connsiteY4" fmla="*/ 0 h 5032461"/>
              <a:gd name="connsiteX0" fmla="*/ 407324 w 4239445"/>
              <a:gd name="connsiteY0" fmla="*/ 0 h 5032461"/>
              <a:gd name="connsiteX1" fmla="*/ 4231132 w 4239445"/>
              <a:gd name="connsiteY1" fmla="*/ 0 h 5032461"/>
              <a:gd name="connsiteX2" fmla="*/ 4239445 w 4239445"/>
              <a:gd name="connsiteY2" fmla="*/ 5032461 h 5032461"/>
              <a:gd name="connsiteX3" fmla="*/ 0 w 4239445"/>
              <a:gd name="connsiteY3" fmla="*/ 4658389 h 5032461"/>
              <a:gd name="connsiteX4" fmla="*/ 407324 w 4239445"/>
              <a:gd name="connsiteY4" fmla="*/ 0 h 5032461"/>
              <a:gd name="connsiteX0" fmla="*/ 407324 w 4231132"/>
              <a:gd name="connsiteY0" fmla="*/ 0 h 5032461"/>
              <a:gd name="connsiteX1" fmla="*/ 4231132 w 4231132"/>
              <a:gd name="connsiteY1" fmla="*/ 0 h 5032461"/>
              <a:gd name="connsiteX2" fmla="*/ 4222819 w 4231132"/>
              <a:gd name="connsiteY2" fmla="*/ 5032461 h 5032461"/>
              <a:gd name="connsiteX3" fmla="*/ 0 w 4231132"/>
              <a:gd name="connsiteY3" fmla="*/ 4658389 h 5032461"/>
              <a:gd name="connsiteX4" fmla="*/ 407324 w 4231132"/>
              <a:gd name="connsiteY4" fmla="*/ 0 h 5032461"/>
              <a:gd name="connsiteX0" fmla="*/ 407324 w 4231132"/>
              <a:gd name="connsiteY0" fmla="*/ 0 h 5040774"/>
              <a:gd name="connsiteX1" fmla="*/ 4231132 w 4231132"/>
              <a:gd name="connsiteY1" fmla="*/ 0 h 5040774"/>
              <a:gd name="connsiteX2" fmla="*/ 4231132 w 4231132"/>
              <a:gd name="connsiteY2" fmla="*/ 5040774 h 5040774"/>
              <a:gd name="connsiteX3" fmla="*/ 0 w 4231132"/>
              <a:gd name="connsiteY3" fmla="*/ 4658389 h 5040774"/>
              <a:gd name="connsiteX4" fmla="*/ 407324 w 4231132"/>
              <a:gd name="connsiteY4" fmla="*/ 0 h 5040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31132" h="5040774">
                <a:moveTo>
                  <a:pt x="407324" y="0"/>
                </a:moveTo>
                <a:lnTo>
                  <a:pt x="4231132" y="0"/>
                </a:lnTo>
                <a:lnTo>
                  <a:pt x="4231132" y="5040774"/>
                </a:lnTo>
                <a:lnTo>
                  <a:pt x="0" y="4658389"/>
                </a:lnTo>
                <a:lnTo>
                  <a:pt x="407324" y="0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i-FI"/>
              <a:t>Lisää kuva napsauttamalla kuvaketta</a:t>
            </a:r>
          </a:p>
        </p:txBody>
      </p:sp>
      <p:grpSp>
        <p:nvGrpSpPr>
          <p:cNvPr id="27" name="Group 31"/>
          <p:cNvGrpSpPr>
            <a:grpSpLocks noChangeAspect="1"/>
          </p:cNvGrpSpPr>
          <p:nvPr userDrawn="1"/>
        </p:nvGrpSpPr>
        <p:grpSpPr>
          <a:xfrm>
            <a:off x="7954965" y="5937961"/>
            <a:ext cx="699079" cy="612000"/>
            <a:chOff x="2760663" y="2243138"/>
            <a:chExt cx="3619501" cy="2376487"/>
          </a:xfrm>
        </p:grpSpPr>
        <p:sp>
          <p:nvSpPr>
            <p:cNvPr id="28" name="Freeform 6"/>
            <p:cNvSpPr>
              <a:spLocks/>
            </p:cNvSpPr>
            <p:nvPr userDrawn="1"/>
          </p:nvSpPr>
          <p:spPr bwMode="auto">
            <a:xfrm>
              <a:off x="5178426" y="2243138"/>
              <a:ext cx="1201738" cy="1047750"/>
            </a:xfrm>
            <a:custGeom>
              <a:avLst/>
              <a:gdLst>
                <a:gd name="T0" fmla="*/ 2 w 757"/>
                <a:gd name="T1" fmla="*/ 0 h 660"/>
                <a:gd name="T2" fmla="*/ 0 w 757"/>
                <a:gd name="T3" fmla="*/ 2 h 660"/>
                <a:gd name="T4" fmla="*/ 385 w 757"/>
                <a:gd name="T5" fmla="*/ 660 h 660"/>
                <a:gd name="T6" fmla="*/ 757 w 757"/>
                <a:gd name="T7" fmla="*/ 0 h 660"/>
                <a:gd name="T8" fmla="*/ 2 w 757"/>
                <a:gd name="T9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7" h="660">
                  <a:moveTo>
                    <a:pt x="2" y="0"/>
                  </a:moveTo>
                  <a:lnTo>
                    <a:pt x="0" y="2"/>
                  </a:lnTo>
                  <a:lnTo>
                    <a:pt x="385" y="660"/>
                  </a:lnTo>
                  <a:lnTo>
                    <a:pt x="757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5DA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2D2D2D"/>
                </a:solidFill>
              </a:endParaRPr>
            </a:p>
          </p:txBody>
        </p:sp>
        <p:sp>
          <p:nvSpPr>
            <p:cNvPr id="29" name="Freeform 7"/>
            <p:cNvSpPr>
              <a:spLocks noEditPoints="1"/>
            </p:cNvSpPr>
            <p:nvPr userDrawn="1"/>
          </p:nvSpPr>
          <p:spPr bwMode="auto">
            <a:xfrm>
              <a:off x="2801938" y="4262438"/>
              <a:ext cx="3441700" cy="357187"/>
            </a:xfrm>
            <a:custGeom>
              <a:avLst/>
              <a:gdLst>
                <a:gd name="T0" fmla="*/ 187 w 2168"/>
                <a:gd name="T1" fmla="*/ 179 h 225"/>
                <a:gd name="T2" fmla="*/ 287 w 2168"/>
                <a:gd name="T3" fmla="*/ 180 h 225"/>
                <a:gd name="T4" fmla="*/ 321 w 2168"/>
                <a:gd name="T5" fmla="*/ 62 h 225"/>
                <a:gd name="T6" fmla="*/ 241 w 2168"/>
                <a:gd name="T7" fmla="*/ 89 h 225"/>
                <a:gd name="T8" fmla="*/ 322 w 2168"/>
                <a:gd name="T9" fmla="*/ 112 h 225"/>
                <a:gd name="T10" fmla="*/ 270 w 2168"/>
                <a:gd name="T11" fmla="*/ 158 h 225"/>
                <a:gd name="T12" fmla="*/ 299 w 2168"/>
                <a:gd name="T13" fmla="*/ 72 h 225"/>
                <a:gd name="T14" fmla="*/ 516 w 2168"/>
                <a:gd name="T15" fmla="*/ 98 h 225"/>
                <a:gd name="T16" fmla="*/ 567 w 2168"/>
                <a:gd name="T17" fmla="*/ 96 h 225"/>
                <a:gd name="T18" fmla="*/ 567 w 2168"/>
                <a:gd name="T19" fmla="*/ 52 h 225"/>
                <a:gd name="T20" fmla="*/ 507 w 2168"/>
                <a:gd name="T21" fmla="*/ 83 h 225"/>
                <a:gd name="T22" fmla="*/ 437 w 2168"/>
                <a:gd name="T23" fmla="*/ 66 h 225"/>
                <a:gd name="T24" fmla="*/ 442 w 2168"/>
                <a:gd name="T25" fmla="*/ 85 h 225"/>
                <a:gd name="T26" fmla="*/ 622 w 2168"/>
                <a:gd name="T27" fmla="*/ 133 h 225"/>
                <a:gd name="T28" fmla="*/ 681 w 2168"/>
                <a:gd name="T29" fmla="*/ 178 h 225"/>
                <a:gd name="T30" fmla="*/ 708 w 2168"/>
                <a:gd name="T31" fmla="*/ 59 h 225"/>
                <a:gd name="T32" fmla="*/ 628 w 2168"/>
                <a:gd name="T33" fmla="*/ 96 h 225"/>
                <a:gd name="T34" fmla="*/ 712 w 2168"/>
                <a:gd name="T35" fmla="*/ 117 h 225"/>
                <a:gd name="T36" fmla="*/ 653 w 2168"/>
                <a:gd name="T37" fmla="*/ 152 h 225"/>
                <a:gd name="T38" fmla="*/ 738 w 2168"/>
                <a:gd name="T39" fmla="*/ 9 h 225"/>
                <a:gd name="T40" fmla="*/ 823 w 2168"/>
                <a:gd name="T41" fmla="*/ 52 h 225"/>
                <a:gd name="T42" fmla="*/ 791 w 2168"/>
                <a:gd name="T43" fmla="*/ 113 h 225"/>
                <a:gd name="T44" fmla="*/ 833 w 2168"/>
                <a:gd name="T45" fmla="*/ 162 h 225"/>
                <a:gd name="T46" fmla="*/ 804 w 2168"/>
                <a:gd name="T47" fmla="*/ 179 h 225"/>
                <a:gd name="T48" fmla="*/ 873 w 2168"/>
                <a:gd name="T49" fmla="*/ 144 h 225"/>
                <a:gd name="T50" fmla="*/ 809 w 2168"/>
                <a:gd name="T51" fmla="*/ 87 h 225"/>
                <a:gd name="T52" fmla="*/ 953 w 2168"/>
                <a:gd name="T53" fmla="*/ 34 h 225"/>
                <a:gd name="T54" fmla="*/ 1082 w 2168"/>
                <a:gd name="T55" fmla="*/ 68 h 225"/>
                <a:gd name="T56" fmla="*/ 1090 w 2168"/>
                <a:gd name="T57" fmla="*/ 80 h 225"/>
                <a:gd name="T58" fmla="*/ 1129 w 2168"/>
                <a:gd name="T59" fmla="*/ 99 h 225"/>
                <a:gd name="T60" fmla="*/ 1153 w 2168"/>
                <a:gd name="T61" fmla="*/ 152 h 225"/>
                <a:gd name="T62" fmla="*/ 1219 w 2168"/>
                <a:gd name="T63" fmla="*/ 173 h 225"/>
                <a:gd name="T64" fmla="*/ 1224 w 2168"/>
                <a:gd name="T65" fmla="*/ 53 h 225"/>
                <a:gd name="T66" fmla="*/ 1151 w 2168"/>
                <a:gd name="T67" fmla="*/ 118 h 225"/>
                <a:gd name="T68" fmla="*/ 1238 w 2168"/>
                <a:gd name="T69" fmla="*/ 127 h 225"/>
                <a:gd name="T70" fmla="*/ 1177 w 2168"/>
                <a:gd name="T71" fmla="*/ 143 h 225"/>
                <a:gd name="T72" fmla="*/ 1357 w 2168"/>
                <a:gd name="T73" fmla="*/ 118 h 225"/>
                <a:gd name="T74" fmla="*/ 1502 w 2168"/>
                <a:gd name="T75" fmla="*/ 161 h 225"/>
                <a:gd name="T76" fmla="*/ 1551 w 2168"/>
                <a:gd name="T77" fmla="*/ 89 h 225"/>
                <a:gd name="T78" fmla="*/ 1468 w 2168"/>
                <a:gd name="T79" fmla="*/ 64 h 225"/>
                <a:gd name="T80" fmla="*/ 1457 w 2168"/>
                <a:gd name="T81" fmla="*/ 172 h 225"/>
                <a:gd name="T82" fmla="*/ 1522 w 2168"/>
                <a:gd name="T83" fmla="*/ 140 h 225"/>
                <a:gd name="T84" fmla="*/ 1523 w 2168"/>
                <a:gd name="T85" fmla="*/ 77 h 225"/>
                <a:gd name="T86" fmla="*/ 1679 w 2168"/>
                <a:gd name="T87" fmla="*/ 54 h 225"/>
                <a:gd name="T88" fmla="*/ 1573 w 2168"/>
                <a:gd name="T89" fmla="*/ 179 h 225"/>
                <a:gd name="T90" fmla="*/ 1666 w 2168"/>
                <a:gd name="T91" fmla="*/ 77 h 225"/>
                <a:gd name="T92" fmla="*/ 1764 w 2168"/>
                <a:gd name="T93" fmla="*/ 157 h 225"/>
                <a:gd name="T94" fmla="*/ 1738 w 2168"/>
                <a:gd name="T95" fmla="*/ 166 h 225"/>
                <a:gd name="T96" fmla="*/ 1822 w 2168"/>
                <a:gd name="T97" fmla="*/ 147 h 225"/>
                <a:gd name="T98" fmla="*/ 1887 w 2168"/>
                <a:gd name="T99" fmla="*/ 175 h 225"/>
                <a:gd name="T100" fmla="*/ 1899 w 2168"/>
                <a:gd name="T101" fmla="*/ 54 h 225"/>
                <a:gd name="T102" fmla="*/ 1823 w 2168"/>
                <a:gd name="T103" fmla="*/ 110 h 225"/>
                <a:gd name="T104" fmla="*/ 1910 w 2168"/>
                <a:gd name="T105" fmla="*/ 122 h 225"/>
                <a:gd name="T106" fmla="*/ 1850 w 2168"/>
                <a:gd name="T107" fmla="*/ 148 h 225"/>
                <a:gd name="T108" fmla="*/ 2003 w 2168"/>
                <a:gd name="T109" fmla="*/ 0 h 225"/>
                <a:gd name="T110" fmla="*/ 1968 w 2168"/>
                <a:gd name="T111" fmla="*/ 197 h 225"/>
                <a:gd name="T112" fmla="*/ 2049 w 2168"/>
                <a:gd name="T113" fmla="*/ 164 h 225"/>
                <a:gd name="T114" fmla="*/ 2124 w 2168"/>
                <a:gd name="T115" fmla="*/ 159 h 225"/>
                <a:gd name="T116" fmla="*/ 2103 w 2168"/>
                <a:gd name="T117" fmla="*/ 51 h 225"/>
                <a:gd name="T118" fmla="*/ 2108 w 2168"/>
                <a:gd name="T119" fmla="*/ 72 h 225"/>
                <a:gd name="T120" fmla="*/ 2122 w 2168"/>
                <a:gd name="T121" fmla="*/ 140 h 225"/>
                <a:gd name="T122" fmla="*/ 2068 w 2168"/>
                <a:gd name="T123" fmla="*/ 11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168" h="225">
                  <a:moveTo>
                    <a:pt x="124" y="179"/>
                  </a:moveTo>
                  <a:lnTo>
                    <a:pt x="128" y="156"/>
                  </a:lnTo>
                  <a:lnTo>
                    <a:pt x="31" y="156"/>
                  </a:lnTo>
                  <a:lnTo>
                    <a:pt x="41" y="98"/>
                  </a:lnTo>
                  <a:lnTo>
                    <a:pt x="118" y="98"/>
                  </a:lnTo>
                  <a:lnTo>
                    <a:pt x="122" y="76"/>
                  </a:lnTo>
                  <a:lnTo>
                    <a:pt x="45" y="76"/>
                  </a:lnTo>
                  <a:lnTo>
                    <a:pt x="54" y="23"/>
                  </a:lnTo>
                  <a:lnTo>
                    <a:pt x="150" y="23"/>
                  </a:lnTo>
                  <a:lnTo>
                    <a:pt x="154" y="0"/>
                  </a:lnTo>
                  <a:lnTo>
                    <a:pt x="31" y="0"/>
                  </a:lnTo>
                  <a:lnTo>
                    <a:pt x="0" y="179"/>
                  </a:lnTo>
                  <a:lnTo>
                    <a:pt x="124" y="179"/>
                  </a:lnTo>
                  <a:close/>
                  <a:moveTo>
                    <a:pt x="187" y="179"/>
                  </a:moveTo>
                  <a:lnTo>
                    <a:pt x="219" y="0"/>
                  </a:lnTo>
                  <a:lnTo>
                    <a:pt x="193" y="0"/>
                  </a:lnTo>
                  <a:lnTo>
                    <a:pt x="162" y="179"/>
                  </a:lnTo>
                  <a:lnTo>
                    <a:pt x="187" y="179"/>
                  </a:lnTo>
                  <a:close/>
                  <a:moveTo>
                    <a:pt x="232" y="133"/>
                  </a:moveTo>
                  <a:lnTo>
                    <a:pt x="232" y="143"/>
                  </a:lnTo>
                  <a:lnTo>
                    <a:pt x="233" y="147"/>
                  </a:lnTo>
                  <a:lnTo>
                    <a:pt x="234" y="152"/>
                  </a:lnTo>
                  <a:lnTo>
                    <a:pt x="236" y="156"/>
                  </a:lnTo>
                  <a:lnTo>
                    <a:pt x="238" y="160"/>
                  </a:lnTo>
                  <a:lnTo>
                    <a:pt x="240" y="164"/>
                  </a:lnTo>
                  <a:lnTo>
                    <a:pt x="242" y="167"/>
                  </a:lnTo>
                  <a:lnTo>
                    <a:pt x="245" y="170"/>
                  </a:lnTo>
                  <a:lnTo>
                    <a:pt x="248" y="173"/>
                  </a:lnTo>
                  <a:lnTo>
                    <a:pt x="252" y="175"/>
                  </a:lnTo>
                  <a:lnTo>
                    <a:pt x="255" y="177"/>
                  </a:lnTo>
                  <a:lnTo>
                    <a:pt x="260" y="179"/>
                  </a:lnTo>
                  <a:lnTo>
                    <a:pt x="264" y="180"/>
                  </a:lnTo>
                  <a:lnTo>
                    <a:pt x="269" y="181"/>
                  </a:lnTo>
                  <a:lnTo>
                    <a:pt x="274" y="181"/>
                  </a:lnTo>
                  <a:lnTo>
                    <a:pt x="283" y="180"/>
                  </a:lnTo>
                  <a:lnTo>
                    <a:pt x="287" y="180"/>
                  </a:lnTo>
                  <a:lnTo>
                    <a:pt x="291" y="178"/>
                  </a:lnTo>
                  <a:lnTo>
                    <a:pt x="294" y="177"/>
                  </a:lnTo>
                  <a:lnTo>
                    <a:pt x="298" y="175"/>
                  </a:lnTo>
                  <a:lnTo>
                    <a:pt x="301" y="173"/>
                  </a:lnTo>
                  <a:lnTo>
                    <a:pt x="304" y="170"/>
                  </a:lnTo>
                  <a:lnTo>
                    <a:pt x="310" y="165"/>
                  </a:lnTo>
                  <a:lnTo>
                    <a:pt x="315" y="159"/>
                  </a:lnTo>
                  <a:lnTo>
                    <a:pt x="319" y="152"/>
                  </a:lnTo>
                  <a:lnTo>
                    <a:pt x="323" y="145"/>
                  </a:lnTo>
                  <a:lnTo>
                    <a:pt x="321" y="179"/>
                  </a:lnTo>
                  <a:lnTo>
                    <a:pt x="337" y="179"/>
                  </a:lnTo>
                  <a:lnTo>
                    <a:pt x="358" y="54"/>
                  </a:lnTo>
                  <a:lnTo>
                    <a:pt x="343" y="54"/>
                  </a:lnTo>
                  <a:lnTo>
                    <a:pt x="333" y="89"/>
                  </a:lnTo>
                  <a:lnTo>
                    <a:pt x="331" y="81"/>
                  </a:lnTo>
                  <a:lnTo>
                    <a:pt x="328" y="74"/>
                  </a:lnTo>
                  <a:lnTo>
                    <a:pt x="325" y="67"/>
                  </a:lnTo>
                  <a:lnTo>
                    <a:pt x="321" y="62"/>
                  </a:lnTo>
                  <a:lnTo>
                    <a:pt x="318" y="59"/>
                  </a:lnTo>
                  <a:lnTo>
                    <a:pt x="316" y="57"/>
                  </a:lnTo>
                  <a:lnTo>
                    <a:pt x="309" y="54"/>
                  </a:lnTo>
                  <a:lnTo>
                    <a:pt x="306" y="53"/>
                  </a:lnTo>
                  <a:lnTo>
                    <a:pt x="302" y="52"/>
                  </a:lnTo>
                  <a:lnTo>
                    <a:pt x="298" y="51"/>
                  </a:lnTo>
                  <a:lnTo>
                    <a:pt x="294" y="51"/>
                  </a:lnTo>
                  <a:lnTo>
                    <a:pt x="287" y="52"/>
                  </a:lnTo>
                  <a:lnTo>
                    <a:pt x="280" y="53"/>
                  </a:lnTo>
                  <a:lnTo>
                    <a:pt x="274" y="55"/>
                  </a:lnTo>
                  <a:lnTo>
                    <a:pt x="268" y="58"/>
                  </a:lnTo>
                  <a:lnTo>
                    <a:pt x="265" y="60"/>
                  </a:lnTo>
                  <a:lnTo>
                    <a:pt x="262" y="62"/>
                  </a:lnTo>
                  <a:lnTo>
                    <a:pt x="257" y="66"/>
                  </a:lnTo>
                  <a:lnTo>
                    <a:pt x="252" y="71"/>
                  </a:lnTo>
                  <a:lnTo>
                    <a:pt x="248" y="77"/>
                  </a:lnTo>
                  <a:lnTo>
                    <a:pt x="244" y="83"/>
                  </a:lnTo>
                  <a:lnTo>
                    <a:pt x="241" y="89"/>
                  </a:lnTo>
                  <a:lnTo>
                    <a:pt x="238" y="96"/>
                  </a:lnTo>
                  <a:lnTo>
                    <a:pt x="236" y="103"/>
                  </a:lnTo>
                  <a:lnTo>
                    <a:pt x="234" y="110"/>
                  </a:lnTo>
                  <a:lnTo>
                    <a:pt x="233" y="118"/>
                  </a:lnTo>
                  <a:lnTo>
                    <a:pt x="232" y="125"/>
                  </a:lnTo>
                  <a:lnTo>
                    <a:pt x="232" y="133"/>
                  </a:lnTo>
                  <a:close/>
                  <a:moveTo>
                    <a:pt x="299" y="72"/>
                  </a:moveTo>
                  <a:lnTo>
                    <a:pt x="304" y="73"/>
                  </a:lnTo>
                  <a:lnTo>
                    <a:pt x="306" y="73"/>
                  </a:lnTo>
                  <a:lnTo>
                    <a:pt x="308" y="74"/>
                  </a:lnTo>
                  <a:lnTo>
                    <a:pt x="313" y="77"/>
                  </a:lnTo>
                  <a:lnTo>
                    <a:pt x="314" y="78"/>
                  </a:lnTo>
                  <a:lnTo>
                    <a:pt x="316" y="80"/>
                  </a:lnTo>
                  <a:lnTo>
                    <a:pt x="319" y="85"/>
                  </a:lnTo>
                  <a:lnTo>
                    <a:pt x="321" y="91"/>
                  </a:lnTo>
                  <a:lnTo>
                    <a:pt x="322" y="98"/>
                  </a:lnTo>
                  <a:lnTo>
                    <a:pt x="323" y="106"/>
                  </a:lnTo>
                  <a:lnTo>
                    <a:pt x="322" y="112"/>
                  </a:lnTo>
                  <a:lnTo>
                    <a:pt x="322" y="114"/>
                  </a:lnTo>
                  <a:lnTo>
                    <a:pt x="322" y="117"/>
                  </a:lnTo>
                  <a:lnTo>
                    <a:pt x="321" y="122"/>
                  </a:lnTo>
                  <a:lnTo>
                    <a:pt x="319" y="127"/>
                  </a:lnTo>
                  <a:lnTo>
                    <a:pt x="318" y="131"/>
                  </a:lnTo>
                  <a:lnTo>
                    <a:pt x="316" y="136"/>
                  </a:lnTo>
                  <a:lnTo>
                    <a:pt x="313" y="140"/>
                  </a:lnTo>
                  <a:lnTo>
                    <a:pt x="311" y="144"/>
                  </a:lnTo>
                  <a:lnTo>
                    <a:pt x="308" y="147"/>
                  </a:lnTo>
                  <a:lnTo>
                    <a:pt x="304" y="151"/>
                  </a:lnTo>
                  <a:lnTo>
                    <a:pt x="301" y="153"/>
                  </a:lnTo>
                  <a:lnTo>
                    <a:pt x="297" y="156"/>
                  </a:lnTo>
                  <a:lnTo>
                    <a:pt x="293" y="158"/>
                  </a:lnTo>
                  <a:lnTo>
                    <a:pt x="289" y="159"/>
                  </a:lnTo>
                  <a:lnTo>
                    <a:pt x="285" y="160"/>
                  </a:lnTo>
                  <a:lnTo>
                    <a:pt x="281" y="160"/>
                  </a:lnTo>
                  <a:lnTo>
                    <a:pt x="275" y="160"/>
                  </a:lnTo>
                  <a:lnTo>
                    <a:pt x="270" y="158"/>
                  </a:lnTo>
                  <a:lnTo>
                    <a:pt x="266" y="156"/>
                  </a:lnTo>
                  <a:lnTo>
                    <a:pt x="263" y="152"/>
                  </a:lnTo>
                  <a:lnTo>
                    <a:pt x="261" y="148"/>
                  </a:lnTo>
                  <a:lnTo>
                    <a:pt x="259" y="143"/>
                  </a:lnTo>
                  <a:lnTo>
                    <a:pt x="258" y="137"/>
                  </a:lnTo>
                  <a:lnTo>
                    <a:pt x="258" y="130"/>
                  </a:lnTo>
                  <a:lnTo>
                    <a:pt x="258" y="119"/>
                  </a:lnTo>
                  <a:lnTo>
                    <a:pt x="261" y="109"/>
                  </a:lnTo>
                  <a:lnTo>
                    <a:pt x="264" y="99"/>
                  </a:lnTo>
                  <a:lnTo>
                    <a:pt x="269" y="90"/>
                  </a:lnTo>
                  <a:lnTo>
                    <a:pt x="272" y="86"/>
                  </a:lnTo>
                  <a:lnTo>
                    <a:pt x="275" y="83"/>
                  </a:lnTo>
                  <a:lnTo>
                    <a:pt x="278" y="80"/>
                  </a:lnTo>
                  <a:lnTo>
                    <a:pt x="282" y="77"/>
                  </a:lnTo>
                  <a:lnTo>
                    <a:pt x="286" y="75"/>
                  </a:lnTo>
                  <a:lnTo>
                    <a:pt x="290" y="73"/>
                  </a:lnTo>
                  <a:lnTo>
                    <a:pt x="294" y="72"/>
                  </a:lnTo>
                  <a:lnTo>
                    <a:pt x="299" y="72"/>
                  </a:lnTo>
                  <a:close/>
                  <a:moveTo>
                    <a:pt x="344" y="36"/>
                  </a:moveTo>
                  <a:lnTo>
                    <a:pt x="348" y="9"/>
                  </a:lnTo>
                  <a:lnTo>
                    <a:pt x="326" y="9"/>
                  </a:lnTo>
                  <a:lnTo>
                    <a:pt x="321" y="36"/>
                  </a:lnTo>
                  <a:lnTo>
                    <a:pt x="344" y="36"/>
                  </a:lnTo>
                  <a:close/>
                  <a:moveTo>
                    <a:pt x="293" y="36"/>
                  </a:moveTo>
                  <a:lnTo>
                    <a:pt x="298" y="9"/>
                  </a:lnTo>
                  <a:lnTo>
                    <a:pt x="275" y="9"/>
                  </a:lnTo>
                  <a:lnTo>
                    <a:pt x="271" y="36"/>
                  </a:lnTo>
                  <a:lnTo>
                    <a:pt x="293" y="36"/>
                  </a:lnTo>
                  <a:close/>
                  <a:moveTo>
                    <a:pt x="493" y="179"/>
                  </a:moveTo>
                  <a:lnTo>
                    <a:pt x="497" y="152"/>
                  </a:lnTo>
                  <a:lnTo>
                    <a:pt x="499" y="144"/>
                  </a:lnTo>
                  <a:lnTo>
                    <a:pt x="500" y="137"/>
                  </a:lnTo>
                  <a:lnTo>
                    <a:pt x="505" y="123"/>
                  </a:lnTo>
                  <a:lnTo>
                    <a:pt x="510" y="109"/>
                  </a:lnTo>
                  <a:lnTo>
                    <a:pt x="513" y="103"/>
                  </a:lnTo>
                  <a:lnTo>
                    <a:pt x="516" y="98"/>
                  </a:lnTo>
                  <a:lnTo>
                    <a:pt x="520" y="93"/>
                  </a:lnTo>
                  <a:lnTo>
                    <a:pt x="523" y="88"/>
                  </a:lnTo>
                  <a:lnTo>
                    <a:pt x="527" y="84"/>
                  </a:lnTo>
                  <a:lnTo>
                    <a:pt x="531" y="81"/>
                  </a:lnTo>
                  <a:lnTo>
                    <a:pt x="535" y="78"/>
                  </a:lnTo>
                  <a:lnTo>
                    <a:pt x="540" y="76"/>
                  </a:lnTo>
                  <a:lnTo>
                    <a:pt x="545" y="75"/>
                  </a:lnTo>
                  <a:lnTo>
                    <a:pt x="549" y="75"/>
                  </a:lnTo>
                  <a:lnTo>
                    <a:pt x="554" y="75"/>
                  </a:lnTo>
                  <a:lnTo>
                    <a:pt x="559" y="76"/>
                  </a:lnTo>
                  <a:lnTo>
                    <a:pt x="561" y="77"/>
                  </a:lnTo>
                  <a:lnTo>
                    <a:pt x="562" y="78"/>
                  </a:lnTo>
                  <a:lnTo>
                    <a:pt x="563" y="80"/>
                  </a:lnTo>
                  <a:lnTo>
                    <a:pt x="565" y="81"/>
                  </a:lnTo>
                  <a:lnTo>
                    <a:pt x="566" y="85"/>
                  </a:lnTo>
                  <a:lnTo>
                    <a:pt x="567" y="88"/>
                  </a:lnTo>
                  <a:lnTo>
                    <a:pt x="567" y="90"/>
                  </a:lnTo>
                  <a:lnTo>
                    <a:pt x="567" y="96"/>
                  </a:lnTo>
                  <a:lnTo>
                    <a:pt x="566" y="103"/>
                  </a:lnTo>
                  <a:lnTo>
                    <a:pt x="553" y="179"/>
                  </a:lnTo>
                  <a:lnTo>
                    <a:pt x="579" y="179"/>
                  </a:lnTo>
                  <a:lnTo>
                    <a:pt x="592" y="101"/>
                  </a:lnTo>
                  <a:lnTo>
                    <a:pt x="593" y="95"/>
                  </a:lnTo>
                  <a:lnTo>
                    <a:pt x="594" y="90"/>
                  </a:lnTo>
                  <a:lnTo>
                    <a:pt x="594" y="85"/>
                  </a:lnTo>
                  <a:lnTo>
                    <a:pt x="593" y="80"/>
                  </a:lnTo>
                  <a:lnTo>
                    <a:pt x="592" y="76"/>
                  </a:lnTo>
                  <a:lnTo>
                    <a:pt x="591" y="72"/>
                  </a:lnTo>
                  <a:lnTo>
                    <a:pt x="590" y="68"/>
                  </a:lnTo>
                  <a:lnTo>
                    <a:pt x="588" y="65"/>
                  </a:lnTo>
                  <a:lnTo>
                    <a:pt x="585" y="62"/>
                  </a:lnTo>
                  <a:lnTo>
                    <a:pt x="583" y="59"/>
                  </a:lnTo>
                  <a:lnTo>
                    <a:pt x="579" y="57"/>
                  </a:lnTo>
                  <a:lnTo>
                    <a:pt x="576" y="55"/>
                  </a:lnTo>
                  <a:lnTo>
                    <a:pt x="572" y="53"/>
                  </a:lnTo>
                  <a:lnTo>
                    <a:pt x="567" y="52"/>
                  </a:lnTo>
                  <a:lnTo>
                    <a:pt x="563" y="51"/>
                  </a:lnTo>
                  <a:lnTo>
                    <a:pt x="557" y="51"/>
                  </a:lnTo>
                  <a:lnTo>
                    <a:pt x="553" y="51"/>
                  </a:lnTo>
                  <a:lnTo>
                    <a:pt x="549" y="52"/>
                  </a:lnTo>
                  <a:lnTo>
                    <a:pt x="545" y="53"/>
                  </a:lnTo>
                  <a:lnTo>
                    <a:pt x="540" y="55"/>
                  </a:lnTo>
                  <a:lnTo>
                    <a:pt x="536" y="57"/>
                  </a:lnTo>
                  <a:lnTo>
                    <a:pt x="532" y="59"/>
                  </a:lnTo>
                  <a:lnTo>
                    <a:pt x="529" y="61"/>
                  </a:lnTo>
                  <a:lnTo>
                    <a:pt x="525" y="64"/>
                  </a:lnTo>
                  <a:lnTo>
                    <a:pt x="522" y="68"/>
                  </a:lnTo>
                  <a:lnTo>
                    <a:pt x="519" y="71"/>
                  </a:lnTo>
                  <a:lnTo>
                    <a:pt x="516" y="75"/>
                  </a:lnTo>
                  <a:lnTo>
                    <a:pt x="514" y="79"/>
                  </a:lnTo>
                  <a:lnTo>
                    <a:pt x="509" y="88"/>
                  </a:lnTo>
                  <a:lnTo>
                    <a:pt x="506" y="98"/>
                  </a:lnTo>
                  <a:lnTo>
                    <a:pt x="507" y="87"/>
                  </a:lnTo>
                  <a:lnTo>
                    <a:pt x="507" y="83"/>
                  </a:lnTo>
                  <a:lnTo>
                    <a:pt x="506" y="78"/>
                  </a:lnTo>
                  <a:lnTo>
                    <a:pt x="504" y="71"/>
                  </a:lnTo>
                  <a:lnTo>
                    <a:pt x="503" y="67"/>
                  </a:lnTo>
                  <a:lnTo>
                    <a:pt x="501" y="64"/>
                  </a:lnTo>
                  <a:lnTo>
                    <a:pt x="498" y="61"/>
                  </a:lnTo>
                  <a:lnTo>
                    <a:pt x="496" y="58"/>
                  </a:lnTo>
                  <a:lnTo>
                    <a:pt x="492" y="56"/>
                  </a:lnTo>
                  <a:lnTo>
                    <a:pt x="489" y="55"/>
                  </a:lnTo>
                  <a:lnTo>
                    <a:pt x="485" y="53"/>
                  </a:lnTo>
                  <a:lnTo>
                    <a:pt x="481" y="52"/>
                  </a:lnTo>
                  <a:lnTo>
                    <a:pt x="476" y="51"/>
                  </a:lnTo>
                  <a:lnTo>
                    <a:pt x="471" y="51"/>
                  </a:lnTo>
                  <a:lnTo>
                    <a:pt x="466" y="52"/>
                  </a:lnTo>
                  <a:lnTo>
                    <a:pt x="462" y="52"/>
                  </a:lnTo>
                  <a:lnTo>
                    <a:pt x="453" y="55"/>
                  </a:lnTo>
                  <a:lnTo>
                    <a:pt x="445" y="60"/>
                  </a:lnTo>
                  <a:lnTo>
                    <a:pt x="441" y="63"/>
                  </a:lnTo>
                  <a:lnTo>
                    <a:pt x="437" y="66"/>
                  </a:lnTo>
                  <a:lnTo>
                    <a:pt x="431" y="73"/>
                  </a:lnTo>
                  <a:lnTo>
                    <a:pt x="425" y="81"/>
                  </a:lnTo>
                  <a:lnTo>
                    <a:pt x="423" y="86"/>
                  </a:lnTo>
                  <a:lnTo>
                    <a:pt x="421" y="91"/>
                  </a:lnTo>
                  <a:lnTo>
                    <a:pt x="417" y="100"/>
                  </a:lnTo>
                  <a:lnTo>
                    <a:pt x="419" y="54"/>
                  </a:lnTo>
                  <a:lnTo>
                    <a:pt x="404" y="54"/>
                  </a:lnTo>
                  <a:lnTo>
                    <a:pt x="382" y="179"/>
                  </a:lnTo>
                  <a:lnTo>
                    <a:pt x="408" y="179"/>
                  </a:lnTo>
                  <a:lnTo>
                    <a:pt x="412" y="152"/>
                  </a:lnTo>
                  <a:lnTo>
                    <a:pt x="415" y="137"/>
                  </a:lnTo>
                  <a:lnTo>
                    <a:pt x="420" y="123"/>
                  </a:lnTo>
                  <a:lnTo>
                    <a:pt x="422" y="117"/>
                  </a:lnTo>
                  <a:lnTo>
                    <a:pt x="425" y="110"/>
                  </a:lnTo>
                  <a:lnTo>
                    <a:pt x="431" y="98"/>
                  </a:lnTo>
                  <a:lnTo>
                    <a:pt x="434" y="93"/>
                  </a:lnTo>
                  <a:lnTo>
                    <a:pt x="438" y="89"/>
                  </a:lnTo>
                  <a:lnTo>
                    <a:pt x="442" y="85"/>
                  </a:lnTo>
                  <a:lnTo>
                    <a:pt x="446" y="81"/>
                  </a:lnTo>
                  <a:lnTo>
                    <a:pt x="450" y="78"/>
                  </a:lnTo>
                  <a:lnTo>
                    <a:pt x="454" y="76"/>
                  </a:lnTo>
                  <a:lnTo>
                    <a:pt x="459" y="75"/>
                  </a:lnTo>
                  <a:lnTo>
                    <a:pt x="463" y="75"/>
                  </a:lnTo>
                  <a:lnTo>
                    <a:pt x="468" y="75"/>
                  </a:lnTo>
                  <a:lnTo>
                    <a:pt x="473" y="76"/>
                  </a:lnTo>
                  <a:lnTo>
                    <a:pt x="474" y="77"/>
                  </a:lnTo>
                  <a:lnTo>
                    <a:pt x="476" y="78"/>
                  </a:lnTo>
                  <a:lnTo>
                    <a:pt x="477" y="80"/>
                  </a:lnTo>
                  <a:lnTo>
                    <a:pt x="479" y="81"/>
                  </a:lnTo>
                  <a:lnTo>
                    <a:pt x="480" y="85"/>
                  </a:lnTo>
                  <a:lnTo>
                    <a:pt x="481" y="90"/>
                  </a:lnTo>
                  <a:lnTo>
                    <a:pt x="481" y="96"/>
                  </a:lnTo>
                  <a:lnTo>
                    <a:pt x="480" y="103"/>
                  </a:lnTo>
                  <a:lnTo>
                    <a:pt x="467" y="179"/>
                  </a:lnTo>
                  <a:lnTo>
                    <a:pt x="493" y="179"/>
                  </a:lnTo>
                  <a:close/>
                  <a:moveTo>
                    <a:pt x="622" y="133"/>
                  </a:moveTo>
                  <a:lnTo>
                    <a:pt x="622" y="143"/>
                  </a:lnTo>
                  <a:lnTo>
                    <a:pt x="623" y="147"/>
                  </a:lnTo>
                  <a:lnTo>
                    <a:pt x="624" y="152"/>
                  </a:lnTo>
                  <a:lnTo>
                    <a:pt x="626" y="156"/>
                  </a:lnTo>
                  <a:lnTo>
                    <a:pt x="628" y="160"/>
                  </a:lnTo>
                  <a:lnTo>
                    <a:pt x="630" y="164"/>
                  </a:lnTo>
                  <a:lnTo>
                    <a:pt x="632" y="167"/>
                  </a:lnTo>
                  <a:lnTo>
                    <a:pt x="635" y="170"/>
                  </a:lnTo>
                  <a:lnTo>
                    <a:pt x="638" y="173"/>
                  </a:lnTo>
                  <a:lnTo>
                    <a:pt x="642" y="175"/>
                  </a:lnTo>
                  <a:lnTo>
                    <a:pt x="646" y="177"/>
                  </a:lnTo>
                  <a:lnTo>
                    <a:pt x="650" y="179"/>
                  </a:lnTo>
                  <a:lnTo>
                    <a:pt x="654" y="180"/>
                  </a:lnTo>
                  <a:lnTo>
                    <a:pt x="659" y="181"/>
                  </a:lnTo>
                  <a:lnTo>
                    <a:pt x="664" y="181"/>
                  </a:lnTo>
                  <a:lnTo>
                    <a:pt x="673" y="180"/>
                  </a:lnTo>
                  <a:lnTo>
                    <a:pt x="677" y="180"/>
                  </a:lnTo>
                  <a:lnTo>
                    <a:pt x="681" y="178"/>
                  </a:lnTo>
                  <a:lnTo>
                    <a:pt x="685" y="177"/>
                  </a:lnTo>
                  <a:lnTo>
                    <a:pt x="688" y="175"/>
                  </a:lnTo>
                  <a:lnTo>
                    <a:pt x="691" y="173"/>
                  </a:lnTo>
                  <a:lnTo>
                    <a:pt x="694" y="170"/>
                  </a:lnTo>
                  <a:lnTo>
                    <a:pt x="700" y="165"/>
                  </a:lnTo>
                  <a:lnTo>
                    <a:pt x="705" y="159"/>
                  </a:lnTo>
                  <a:lnTo>
                    <a:pt x="709" y="152"/>
                  </a:lnTo>
                  <a:lnTo>
                    <a:pt x="713" y="145"/>
                  </a:lnTo>
                  <a:lnTo>
                    <a:pt x="711" y="179"/>
                  </a:lnTo>
                  <a:lnTo>
                    <a:pt x="727" y="179"/>
                  </a:lnTo>
                  <a:lnTo>
                    <a:pt x="749" y="54"/>
                  </a:lnTo>
                  <a:lnTo>
                    <a:pt x="733" y="54"/>
                  </a:lnTo>
                  <a:lnTo>
                    <a:pt x="723" y="89"/>
                  </a:lnTo>
                  <a:lnTo>
                    <a:pt x="721" y="81"/>
                  </a:lnTo>
                  <a:lnTo>
                    <a:pt x="718" y="74"/>
                  </a:lnTo>
                  <a:lnTo>
                    <a:pt x="715" y="67"/>
                  </a:lnTo>
                  <a:lnTo>
                    <a:pt x="711" y="62"/>
                  </a:lnTo>
                  <a:lnTo>
                    <a:pt x="708" y="59"/>
                  </a:lnTo>
                  <a:lnTo>
                    <a:pt x="706" y="57"/>
                  </a:lnTo>
                  <a:lnTo>
                    <a:pt x="700" y="54"/>
                  </a:lnTo>
                  <a:lnTo>
                    <a:pt x="696" y="53"/>
                  </a:lnTo>
                  <a:lnTo>
                    <a:pt x="692" y="52"/>
                  </a:lnTo>
                  <a:lnTo>
                    <a:pt x="688" y="51"/>
                  </a:lnTo>
                  <a:lnTo>
                    <a:pt x="684" y="51"/>
                  </a:lnTo>
                  <a:lnTo>
                    <a:pt x="677" y="52"/>
                  </a:lnTo>
                  <a:lnTo>
                    <a:pt x="670" y="53"/>
                  </a:lnTo>
                  <a:lnTo>
                    <a:pt x="664" y="55"/>
                  </a:lnTo>
                  <a:lnTo>
                    <a:pt x="658" y="58"/>
                  </a:lnTo>
                  <a:lnTo>
                    <a:pt x="655" y="60"/>
                  </a:lnTo>
                  <a:lnTo>
                    <a:pt x="652" y="62"/>
                  </a:lnTo>
                  <a:lnTo>
                    <a:pt x="647" y="66"/>
                  </a:lnTo>
                  <a:lnTo>
                    <a:pt x="642" y="71"/>
                  </a:lnTo>
                  <a:lnTo>
                    <a:pt x="638" y="77"/>
                  </a:lnTo>
                  <a:lnTo>
                    <a:pt x="634" y="83"/>
                  </a:lnTo>
                  <a:lnTo>
                    <a:pt x="631" y="89"/>
                  </a:lnTo>
                  <a:lnTo>
                    <a:pt x="628" y="96"/>
                  </a:lnTo>
                  <a:lnTo>
                    <a:pt x="626" y="103"/>
                  </a:lnTo>
                  <a:lnTo>
                    <a:pt x="624" y="110"/>
                  </a:lnTo>
                  <a:lnTo>
                    <a:pt x="623" y="118"/>
                  </a:lnTo>
                  <a:lnTo>
                    <a:pt x="622" y="125"/>
                  </a:lnTo>
                  <a:lnTo>
                    <a:pt x="622" y="133"/>
                  </a:lnTo>
                  <a:close/>
                  <a:moveTo>
                    <a:pt x="689" y="72"/>
                  </a:moveTo>
                  <a:lnTo>
                    <a:pt x="694" y="73"/>
                  </a:lnTo>
                  <a:lnTo>
                    <a:pt x="696" y="73"/>
                  </a:lnTo>
                  <a:lnTo>
                    <a:pt x="699" y="74"/>
                  </a:lnTo>
                  <a:lnTo>
                    <a:pt x="703" y="77"/>
                  </a:lnTo>
                  <a:lnTo>
                    <a:pt x="704" y="78"/>
                  </a:lnTo>
                  <a:lnTo>
                    <a:pt x="706" y="80"/>
                  </a:lnTo>
                  <a:lnTo>
                    <a:pt x="709" y="85"/>
                  </a:lnTo>
                  <a:lnTo>
                    <a:pt x="711" y="91"/>
                  </a:lnTo>
                  <a:lnTo>
                    <a:pt x="712" y="98"/>
                  </a:lnTo>
                  <a:lnTo>
                    <a:pt x="713" y="106"/>
                  </a:lnTo>
                  <a:lnTo>
                    <a:pt x="713" y="112"/>
                  </a:lnTo>
                  <a:lnTo>
                    <a:pt x="712" y="117"/>
                  </a:lnTo>
                  <a:lnTo>
                    <a:pt x="711" y="122"/>
                  </a:lnTo>
                  <a:lnTo>
                    <a:pt x="710" y="127"/>
                  </a:lnTo>
                  <a:lnTo>
                    <a:pt x="708" y="131"/>
                  </a:lnTo>
                  <a:lnTo>
                    <a:pt x="706" y="136"/>
                  </a:lnTo>
                  <a:lnTo>
                    <a:pt x="703" y="140"/>
                  </a:lnTo>
                  <a:lnTo>
                    <a:pt x="701" y="144"/>
                  </a:lnTo>
                  <a:lnTo>
                    <a:pt x="698" y="147"/>
                  </a:lnTo>
                  <a:lnTo>
                    <a:pt x="694" y="151"/>
                  </a:lnTo>
                  <a:lnTo>
                    <a:pt x="691" y="153"/>
                  </a:lnTo>
                  <a:lnTo>
                    <a:pt x="687" y="156"/>
                  </a:lnTo>
                  <a:lnTo>
                    <a:pt x="684" y="158"/>
                  </a:lnTo>
                  <a:lnTo>
                    <a:pt x="680" y="159"/>
                  </a:lnTo>
                  <a:lnTo>
                    <a:pt x="675" y="160"/>
                  </a:lnTo>
                  <a:lnTo>
                    <a:pt x="671" y="160"/>
                  </a:lnTo>
                  <a:lnTo>
                    <a:pt x="665" y="160"/>
                  </a:lnTo>
                  <a:lnTo>
                    <a:pt x="660" y="158"/>
                  </a:lnTo>
                  <a:lnTo>
                    <a:pt x="656" y="156"/>
                  </a:lnTo>
                  <a:lnTo>
                    <a:pt x="653" y="152"/>
                  </a:lnTo>
                  <a:lnTo>
                    <a:pt x="651" y="148"/>
                  </a:lnTo>
                  <a:lnTo>
                    <a:pt x="649" y="143"/>
                  </a:lnTo>
                  <a:lnTo>
                    <a:pt x="648" y="137"/>
                  </a:lnTo>
                  <a:lnTo>
                    <a:pt x="648" y="130"/>
                  </a:lnTo>
                  <a:lnTo>
                    <a:pt x="649" y="119"/>
                  </a:lnTo>
                  <a:lnTo>
                    <a:pt x="651" y="109"/>
                  </a:lnTo>
                  <a:lnTo>
                    <a:pt x="654" y="99"/>
                  </a:lnTo>
                  <a:lnTo>
                    <a:pt x="659" y="90"/>
                  </a:lnTo>
                  <a:lnTo>
                    <a:pt x="662" y="86"/>
                  </a:lnTo>
                  <a:lnTo>
                    <a:pt x="665" y="83"/>
                  </a:lnTo>
                  <a:lnTo>
                    <a:pt x="668" y="80"/>
                  </a:lnTo>
                  <a:lnTo>
                    <a:pt x="672" y="77"/>
                  </a:lnTo>
                  <a:lnTo>
                    <a:pt x="676" y="75"/>
                  </a:lnTo>
                  <a:lnTo>
                    <a:pt x="680" y="73"/>
                  </a:lnTo>
                  <a:lnTo>
                    <a:pt x="684" y="72"/>
                  </a:lnTo>
                  <a:lnTo>
                    <a:pt x="689" y="72"/>
                  </a:lnTo>
                  <a:close/>
                  <a:moveTo>
                    <a:pt x="734" y="36"/>
                  </a:moveTo>
                  <a:lnTo>
                    <a:pt x="738" y="9"/>
                  </a:lnTo>
                  <a:lnTo>
                    <a:pt x="716" y="9"/>
                  </a:lnTo>
                  <a:lnTo>
                    <a:pt x="711" y="36"/>
                  </a:lnTo>
                  <a:lnTo>
                    <a:pt x="734" y="36"/>
                  </a:lnTo>
                  <a:close/>
                  <a:moveTo>
                    <a:pt x="683" y="36"/>
                  </a:moveTo>
                  <a:lnTo>
                    <a:pt x="688" y="9"/>
                  </a:lnTo>
                  <a:lnTo>
                    <a:pt x="665" y="9"/>
                  </a:lnTo>
                  <a:lnTo>
                    <a:pt x="661" y="36"/>
                  </a:lnTo>
                  <a:lnTo>
                    <a:pt x="683" y="36"/>
                  </a:lnTo>
                  <a:close/>
                  <a:moveTo>
                    <a:pt x="885" y="75"/>
                  </a:moveTo>
                  <a:lnTo>
                    <a:pt x="881" y="70"/>
                  </a:lnTo>
                  <a:lnTo>
                    <a:pt x="876" y="65"/>
                  </a:lnTo>
                  <a:lnTo>
                    <a:pt x="870" y="61"/>
                  </a:lnTo>
                  <a:lnTo>
                    <a:pt x="864" y="58"/>
                  </a:lnTo>
                  <a:lnTo>
                    <a:pt x="857" y="55"/>
                  </a:lnTo>
                  <a:lnTo>
                    <a:pt x="850" y="53"/>
                  </a:lnTo>
                  <a:lnTo>
                    <a:pt x="842" y="52"/>
                  </a:lnTo>
                  <a:lnTo>
                    <a:pt x="834" y="51"/>
                  </a:lnTo>
                  <a:lnTo>
                    <a:pt x="823" y="52"/>
                  </a:lnTo>
                  <a:lnTo>
                    <a:pt x="818" y="53"/>
                  </a:lnTo>
                  <a:lnTo>
                    <a:pt x="813" y="54"/>
                  </a:lnTo>
                  <a:lnTo>
                    <a:pt x="808" y="56"/>
                  </a:lnTo>
                  <a:lnTo>
                    <a:pt x="804" y="58"/>
                  </a:lnTo>
                  <a:lnTo>
                    <a:pt x="800" y="60"/>
                  </a:lnTo>
                  <a:lnTo>
                    <a:pt x="797" y="62"/>
                  </a:lnTo>
                  <a:lnTo>
                    <a:pt x="794" y="65"/>
                  </a:lnTo>
                  <a:lnTo>
                    <a:pt x="791" y="68"/>
                  </a:lnTo>
                  <a:lnTo>
                    <a:pt x="789" y="71"/>
                  </a:lnTo>
                  <a:lnTo>
                    <a:pt x="787" y="75"/>
                  </a:lnTo>
                  <a:lnTo>
                    <a:pt x="786" y="78"/>
                  </a:lnTo>
                  <a:lnTo>
                    <a:pt x="785" y="82"/>
                  </a:lnTo>
                  <a:lnTo>
                    <a:pt x="784" y="91"/>
                  </a:lnTo>
                  <a:lnTo>
                    <a:pt x="784" y="97"/>
                  </a:lnTo>
                  <a:lnTo>
                    <a:pt x="785" y="103"/>
                  </a:lnTo>
                  <a:lnTo>
                    <a:pt x="786" y="105"/>
                  </a:lnTo>
                  <a:lnTo>
                    <a:pt x="788" y="108"/>
                  </a:lnTo>
                  <a:lnTo>
                    <a:pt x="791" y="113"/>
                  </a:lnTo>
                  <a:lnTo>
                    <a:pt x="796" y="117"/>
                  </a:lnTo>
                  <a:lnTo>
                    <a:pt x="803" y="121"/>
                  </a:lnTo>
                  <a:lnTo>
                    <a:pt x="811" y="125"/>
                  </a:lnTo>
                  <a:lnTo>
                    <a:pt x="821" y="129"/>
                  </a:lnTo>
                  <a:lnTo>
                    <a:pt x="828" y="131"/>
                  </a:lnTo>
                  <a:lnTo>
                    <a:pt x="834" y="133"/>
                  </a:lnTo>
                  <a:lnTo>
                    <a:pt x="838" y="135"/>
                  </a:lnTo>
                  <a:lnTo>
                    <a:pt x="841" y="137"/>
                  </a:lnTo>
                  <a:lnTo>
                    <a:pt x="844" y="139"/>
                  </a:lnTo>
                  <a:lnTo>
                    <a:pt x="846" y="141"/>
                  </a:lnTo>
                  <a:lnTo>
                    <a:pt x="846" y="144"/>
                  </a:lnTo>
                  <a:lnTo>
                    <a:pt x="847" y="146"/>
                  </a:lnTo>
                  <a:lnTo>
                    <a:pt x="846" y="150"/>
                  </a:lnTo>
                  <a:lnTo>
                    <a:pt x="845" y="153"/>
                  </a:lnTo>
                  <a:lnTo>
                    <a:pt x="843" y="156"/>
                  </a:lnTo>
                  <a:lnTo>
                    <a:pt x="841" y="158"/>
                  </a:lnTo>
                  <a:lnTo>
                    <a:pt x="837" y="160"/>
                  </a:lnTo>
                  <a:lnTo>
                    <a:pt x="833" y="162"/>
                  </a:lnTo>
                  <a:lnTo>
                    <a:pt x="828" y="162"/>
                  </a:lnTo>
                  <a:lnTo>
                    <a:pt x="823" y="163"/>
                  </a:lnTo>
                  <a:lnTo>
                    <a:pt x="816" y="162"/>
                  </a:lnTo>
                  <a:lnTo>
                    <a:pt x="810" y="161"/>
                  </a:lnTo>
                  <a:lnTo>
                    <a:pt x="804" y="159"/>
                  </a:lnTo>
                  <a:lnTo>
                    <a:pt x="799" y="156"/>
                  </a:lnTo>
                  <a:lnTo>
                    <a:pt x="794" y="153"/>
                  </a:lnTo>
                  <a:lnTo>
                    <a:pt x="790" y="149"/>
                  </a:lnTo>
                  <a:lnTo>
                    <a:pt x="786" y="144"/>
                  </a:lnTo>
                  <a:lnTo>
                    <a:pt x="783" y="139"/>
                  </a:lnTo>
                  <a:lnTo>
                    <a:pt x="768" y="154"/>
                  </a:lnTo>
                  <a:lnTo>
                    <a:pt x="772" y="160"/>
                  </a:lnTo>
                  <a:lnTo>
                    <a:pt x="775" y="162"/>
                  </a:lnTo>
                  <a:lnTo>
                    <a:pt x="777" y="165"/>
                  </a:lnTo>
                  <a:lnTo>
                    <a:pt x="783" y="170"/>
                  </a:lnTo>
                  <a:lnTo>
                    <a:pt x="789" y="174"/>
                  </a:lnTo>
                  <a:lnTo>
                    <a:pt x="796" y="177"/>
                  </a:lnTo>
                  <a:lnTo>
                    <a:pt x="804" y="179"/>
                  </a:lnTo>
                  <a:lnTo>
                    <a:pt x="808" y="180"/>
                  </a:lnTo>
                  <a:lnTo>
                    <a:pt x="812" y="181"/>
                  </a:lnTo>
                  <a:lnTo>
                    <a:pt x="821" y="181"/>
                  </a:lnTo>
                  <a:lnTo>
                    <a:pt x="827" y="181"/>
                  </a:lnTo>
                  <a:lnTo>
                    <a:pt x="833" y="180"/>
                  </a:lnTo>
                  <a:lnTo>
                    <a:pt x="839" y="179"/>
                  </a:lnTo>
                  <a:lnTo>
                    <a:pt x="844" y="178"/>
                  </a:lnTo>
                  <a:lnTo>
                    <a:pt x="849" y="176"/>
                  </a:lnTo>
                  <a:lnTo>
                    <a:pt x="853" y="174"/>
                  </a:lnTo>
                  <a:lnTo>
                    <a:pt x="857" y="172"/>
                  </a:lnTo>
                  <a:lnTo>
                    <a:pt x="860" y="169"/>
                  </a:lnTo>
                  <a:lnTo>
                    <a:pt x="863" y="166"/>
                  </a:lnTo>
                  <a:lnTo>
                    <a:pt x="866" y="163"/>
                  </a:lnTo>
                  <a:lnTo>
                    <a:pt x="868" y="160"/>
                  </a:lnTo>
                  <a:lnTo>
                    <a:pt x="870" y="156"/>
                  </a:lnTo>
                  <a:lnTo>
                    <a:pt x="871" y="152"/>
                  </a:lnTo>
                  <a:lnTo>
                    <a:pt x="872" y="148"/>
                  </a:lnTo>
                  <a:lnTo>
                    <a:pt x="873" y="144"/>
                  </a:lnTo>
                  <a:lnTo>
                    <a:pt x="873" y="140"/>
                  </a:lnTo>
                  <a:lnTo>
                    <a:pt x="873" y="136"/>
                  </a:lnTo>
                  <a:lnTo>
                    <a:pt x="872" y="133"/>
                  </a:lnTo>
                  <a:lnTo>
                    <a:pt x="870" y="127"/>
                  </a:lnTo>
                  <a:lnTo>
                    <a:pt x="867" y="122"/>
                  </a:lnTo>
                  <a:lnTo>
                    <a:pt x="863" y="118"/>
                  </a:lnTo>
                  <a:lnTo>
                    <a:pt x="857" y="114"/>
                  </a:lnTo>
                  <a:lnTo>
                    <a:pt x="851" y="111"/>
                  </a:lnTo>
                  <a:lnTo>
                    <a:pt x="844" y="108"/>
                  </a:lnTo>
                  <a:lnTo>
                    <a:pt x="836" y="106"/>
                  </a:lnTo>
                  <a:lnTo>
                    <a:pt x="823" y="101"/>
                  </a:lnTo>
                  <a:lnTo>
                    <a:pt x="818" y="99"/>
                  </a:lnTo>
                  <a:lnTo>
                    <a:pt x="815" y="97"/>
                  </a:lnTo>
                  <a:lnTo>
                    <a:pt x="812" y="94"/>
                  </a:lnTo>
                  <a:lnTo>
                    <a:pt x="810" y="92"/>
                  </a:lnTo>
                  <a:lnTo>
                    <a:pt x="810" y="91"/>
                  </a:lnTo>
                  <a:lnTo>
                    <a:pt x="810" y="90"/>
                  </a:lnTo>
                  <a:lnTo>
                    <a:pt x="809" y="87"/>
                  </a:lnTo>
                  <a:lnTo>
                    <a:pt x="810" y="83"/>
                  </a:lnTo>
                  <a:lnTo>
                    <a:pt x="811" y="80"/>
                  </a:lnTo>
                  <a:lnTo>
                    <a:pt x="813" y="77"/>
                  </a:lnTo>
                  <a:lnTo>
                    <a:pt x="815" y="75"/>
                  </a:lnTo>
                  <a:lnTo>
                    <a:pt x="819" y="73"/>
                  </a:lnTo>
                  <a:lnTo>
                    <a:pt x="823" y="71"/>
                  </a:lnTo>
                  <a:lnTo>
                    <a:pt x="828" y="70"/>
                  </a:lnTo>
                  <a:lnTo>
                    <a:pt x="833" y="70"/>
                  </a:lnTo>
                  <a:lnTo>
                    <a:pt x="839" y="70"/>
                  </a:lnTo>
                  <a:lnTo>
                    <a:pt x="845" y="71"/>
                  </a:lnTo>
                  <a:lnTo>
                    <a:pt x="850" y="73"/>
                  </a:lnTo>
                  <a:lnTo>
                    <a:pt x="855" y="76"/>
                  </a:lnTo>
                  <a:lnTo>
                    <a:pt x="860" y="79"/>
                  </a:lnTo>
                  <a:lnTo>
                    <a:pt x="864" y="82"/>
                  </a:lnTo>
                  <a:lnTo>
                    <a:pt x="868" y="85"/>
                  </a:lnTo>
                  <a:lnTo>
                    <a:pt x="871" y="89"/>
                  </a:lnTo>
                  <a:lnTo>
                    <a:pt x="885" y="75"/>
                  </a:lnTo>
                  <a:close/>
                  <a:moveTo>
                    <a:pt x="953" y="34"/>
                  </a:moveTo>
                  <a:lnTo>
                    <a:pt x="959" y="0"/>
                  </a:lnTo>
                  <a:lnTo>
                    <a:pt x="934" y="0"/>
                  </a:lnTo>
                  <a:lnTo>
                    <a:pt x="928" y="34"/>
                  </a:lnTo>
                  <a:lnTo>
                    <a:pt x="953" y="34"/>
                  </a:lnTo>
                  <a:close/>
                  <a:moveTo>
                    <a:pt x="928" y="179"/>
                  </a:moveTo>
                  <a:lnTo>
                    <a:pt x="950" y="54"/>
                  </a:lnTo>
                  <a:lnTo>
                    <a:pt x="924" y="54"/>
                  </a:lnTo>
                  <a:lnTo>
                    <a:pt x="902" y="179"/>
                  </a:lnTo>
                  <a:lnTo>
                    <a:pt x="928" y="179"/>
                  </a:lnTo>
                  <a:close/>
                  <a:moveTo>
                    <a:pt x="1113" y="51"/>
                  </a:moveTo>
                  <a:lnTo>
                    <a:pt x="1105" y="52"/>
                  </a:lnTo>
                  <a:lnTo>
                    <a:pt x="1101" y="53"/>
                  </a:lnTo>
                  <a:lnTo>
                    <a:pt x="1097" y="55"/>
                  </a:lnTo>
                  <a:lnTo>
                    <a:pt x="1094" y="56"/>
                  </a:lnTo>
                  <a:lnTo>
                    <a:pt x="1091" y="59"/>
                  </a:lnTo>
                  <a:lnTo>
                    <a:pt x="1088" y="61"/>
                  </a:lnTo>
                  <a:lnTo>
                    <a:pt x="1085" y="64"/>
                  </a:lnTo>
                  <a:lnTo>
                    <a:pt x="1082" y="68"/>
                  </a:lnTo>
                  <a:lnTo>
                    <a:pt x="1079" y="72"/>
                  </a:lnTo>
                  <a:lnTo>
                    <a:pt x="1077" y="76"/>
                  </a:lnTo>
                  <a:lnTo>
                    <a:pt x="1074" y="81"/>
                  </a:lnTo>
                  <a:lnTo>
                    <a:pt x="1070" y="92"/>
                  </a:lnTo>
                  <a:lnTo>
                    <a:pt x="1067" y="104"/>
                  </a:lnTo>
                  <a:lnTo>
                    <a:pt x="1068" y="54"/>
                  </a:lnTo>
                  <a:lnTo>
                    <a:pt x="1053" y="54"/>
                  </a:lnTo>
                  <a:lnTo>
                    <a:pt x="1031" y="179"/>
                  </a:lnTo>
                  <a:lnTo>
                    <a:pt x="1057" y="179"/>
                  </a:lnTo>
                  <a:lnTo>
                    <a:pt x="1061" y="155"/>
                  </a:lnTo>
                  <a:lnTo>
                    <a:pt x="1064" y="141"/>
                  </a:lnTo>
                  <a:lnTo>
                    <a:pt x="1067" y="127"/>
                  </a:lnTo>
                  <a:lnTo>
                    <a:pt x="1072" y="113"/>
                  </a:lnTo>
                  <a:lnTo>
                    <a:pt x="1077" y="100"/>
                  </a:lnTo>
                  <a:lnTo>
                    <a:pt x="1080" y="94"/>
                  </a:lnTo>
                  <a:lnTo>
                    <a:pt x="1083" y="89"/>
                  </a:lnTo>
                  <a:lnTo>
                    <a:pt x="1086" y="84"/>
                  </a:lnTo>
                  <a:lnTo>
                    <a:pt x="1090" y="80"/>
                  </a:lnTo>
                  <a:lnTo>
                    <a:pt x="1093" y="77"/>
                  </a:lnTo>
                  <a:lnTo>
                    <a:pt x="1096" y="74"/>
                  </a:lnTo>
                  <a:lnTo>
                    <a:pt x="1100" y="73"/>
                  </a:lnTo>
                  <a:lnTo>
                    <a:pt x="1104" y="72"/>
                  </a:lnTo>
                  <a:lnTo>
                    <a:pt x="1106" y="73"/>
                  </a:lnTo>
                  <a:lnTo>
                    <a:pt x="1107" y="73"/>
                  </a:lnTo>
                  <a:lnTo>
                    <a:pt x="1109" y="74"/>
                  </a:lnTo>
                  <a:lnTo>
                    <a:pt x="1110" y="75"/>
                  </a:lnTo>
                  <a:lnTo>
                    <a:pt x="1111" y="76"/>
                  </a:lnTo>
                  <a:lnTo>
                    <a:pt x="1111" y="78"/>
                  </a:lnTo>
                  <a:lnTo>
                    <a:pt x="1112" y="82"/>
                  </a:lnTo>
                  <a:lnTo>
                    <a:pt x="1112" y="85"/>
                  </a:lnTo>
                  <a:lnTo>
                    <a:pt x="1111" y="89"/>
                  </a:lnTo>
                  <a:lnTo>
                    <a:pt x="1108" y="96"/>
                  </a:lnTo>
                  <a:lnTo>
                    <a:pt x="1105" y="103"/>
                  </a:lnTo>
                  <a:lnTo>
                    <a:pt x="1102" y="108"/>
                  </a:lnTo>
                  <a:lnTo>
                    <a:pt x="1123" y="107"/>
                  </a:lnTo>
                  <a:lnTo>
                    <a:pt x="1129" y="99"/>
                  </a:lnTo>
                  <a:lnTo>
                    <a:pt x="1131" y="95"/>
                  </a:lnTo>
                  <a:lnTo>
                    <a:pt x="1133" y="91"/>
                  </a:lnTo>
                  <a:lnTo>
                    <a:pt x="1134" y="87"/>
                  </a:lnTo>
                  <a:lnTo>
                    <a:pt x="1135" y="82"/>
                  </a:lnTo>
                  <a:lnTo>
                    <a:pt x="1136" y="78"/>
                  </a:lnTo>
                  <a:lnTo>
                    <a:pt x="1136" y="73"/>
                  </a:lnTo>
                  <a:lnTo>
                    <a:pt x="1136" y="69"/>
                  </a:lnTo>
                  <a:lnTo>
                    <a:pt x="1135" y="64"/>
                  </a:lnTo>
                  <a:lnTo>
                    <a:pt x="1133" y="61"/>
                  </a:lnTo>
                  <a:lnTo>
                    <a:pt x="1131" y="57"/>
                  </a:lnTo>
                  <a:lnTo>
                    <a:pt x="1127" y="55"/>
                  </a:lnTo>
                  <a:lnTo>
                    <a:pt x="1123" y="53"/>
                  </a:lnTo>
                  <a:lnTo>
                    <a:pt x="1118" y="52"/>
                  </a:lnTo>
                  <a:lnTo>
                    <a:pt x="1113" y="51"/>
                  </a:lnTo>
                  <a:close/>
                  <a:moveTo>
                    <a:pt x="1150" y="133"/>
                  </a:moveTo>
                  <a:lnTo>
                    <a:pt x="1151" y="143"/>
                  </a:lnTo>
                  <a:lnTo>
                    <a:pt x="1151" y="147"/>
                  </a:lnTo>
                  <a:lnTo>
                    <a:pt x="1153" y="152"/>
                  </a:lnTo>
                  <a:lnTo>
                    <a:pt x="1154" y="156"/>
                  </a:lnTo>
                  <a:lnTo>
                    <a:pt x="1156" y="160"/>
                  </a:lnTo>
                  <a:lnTo>
                    <a:pt x="1158" y="164"/>
                  </a:lnTo>
                  <a:lnTo>
                    <a:pt x="1160" y="167"/>
                  </a:lnTo>
                  <a:lnTo>
                    <a:pt x="1163" y="170"/>
                  </a:lnTo>
                  <a:lnTo>
                    <a:pt x="1166" y="173"/>
                  </a:lnTo>
                  <a:lnTo>
                    <a:pt x="1170" y="175"/>
                  </a:lnTo>
                  <a:lnTo>
                    <a:pt x="1174" y="177"/>
                  </a:lnTo>
                  <a:lnTo>
                    <a:pt x="1178" y="179"/>
                  </a:lnTo>
                  <a:lnTo>
                    <a:pt x="1182" y="180"/>
                  </a:lnTo>
                  <a:lnTo>
                    <a:pt x="1187" y="181"/>
                  </a:lnTo>
                  <a:lnTo>
                    <a:pt x="1193" y="181"/>
                  </a:lnTo>
                  <a:lnTo>
                    <a:pt x="1201" y="180"/>
                  </a:lnTo>
                  <a:lnTo>
                    <a:pt x="1205" y="180"/>
                  </a:lnTo>
                  <a:lnTo>
                    <a:pt x="1209" y="178"/>
                  </a:lnTo>
                  <a:lnTo>
                    <a:pt x="1213" y="177"/>
                  </a:lnTo>
                  <a:lnTo>
                    <a:pt x="1216" y="175"/>
                  </a:lnTo>
                  <a:lnTo>
                    <a:pt x="1219" y="173"/>
                  </a:lnTo>
                  <a:lnTo>
                    <a:pt x="1222" y="170"/>
                  </a:lnTo>
                  <a:lnTo>
                    <a:pt x="1228" y="165"/>
                  </a:lnTo>
                  <a:lnTo>
                    <a:pt x="1233" y="159"/>
                  </a:lnTo>
                  <a:lnTo>
                    <a:pt x="1238" y="152"/>
                  </a:lnTo>
                  <a:lnTo>
                    <a:pt x="1241" y="145"/>
                  </a:lnTo>
                  <a:lnTo>
                    <a:pt x="1240" y="179"/>
                  </a:lnTo>
                  <a:lnTo>
                    <a:pt x="1255" y="179"/>
                  </a:lnTo>
                  <a:lnTo>
                    <a:pt x="1277" y="54"/>
                  </a:lnTo>
                  <a:lnTo>
                    <a:pt x="1262" y="54"/>
                  </a:lnTo>
                  <a:lnTo>
                    <a:pt x="1251" y="89"/>
                  </a:lnTo>
                  <a:lnTo>
                    <a:pt x="1249" y="81"/>
                  </a:lnTo>
                  <a:lnTo>
                    <a:pt x="1247" y="74"/>
                  </a:lnTo>
                  <a:lnTo>
                    <a:pt x="1243" y="67"/>
                  </a:lnTo>
                  <a:lnTo>
                    <a:pt x="1239" y="62"/>
                  </a:lnTo>
                  <a:lnTo>
                    <a:pt x="1237" y="59"/>
                  </a:lnTo>
                  <a:lnTo>
                    <a:pt x="1234" y="57"/>
                  </a:lnTo>
                  <a:lnTo>
                    <a:pt x="1228" y="54"/>
                  </a:lnTo>
                  <a:lnTo>
                    <a:pt x="1224" y="53"/>
                  </a:lnTo>
                  <a:lnTo>
                    <a:pt x="1221" y="52"/>
                  </a:lnTo>
                  <a:lnTo>
                    <a:pt x="1217" y="51"/>
                  </a:lnTo>
                  <a:lnTo>
                    <a:pt x="1212" y="51"/>
                  </a:lnTo>
                  <a:lnTo>
                    <a:pt x="1205" y="52"/>
                  </a:lnTo>
                  <a:lnTo>
                    <a:pt x="1198" y="53"/>
                  </a:lnTo>
                  <a:lnTo>
                    <a:pt x="1192" y="55"/>
                  </a:lnTo>
                  <a:lnTo>
                    <a:pt x="1186" y="58"/>
                  </a:lnTo>
                  <a:lnTo>
                    <a:pt x="1183" y="60"/>
                  </a:lnTo>
                  <a:lnTo>
                    <a:pt x="1180" y="62"/>
                  </a:lnTo>
                  <a:lnTo>
                    <a:pt x="1175" y="66"/>
                  </a:lnTo>
                  <a:lnTo>
                    <a:pt x="1171" y="71"/>
                  </a:lnTo>
                  <a:lnTo>
                    <a:pt x="1166" y="77"/>
                  </a:lnTo>
                  <a:lnTo>
                    <a:pt x="1163" y="83"/>
                  </a:lnTo>
                  <a:lnTo>
                    <a:pt x="1159" y="89"/>
                  </a:lnTo>
                  <a:lnTo>
                    <a:pt x="1157" y="96"/>
                  </a:lnTo>
                  <a:lnTo>
                    <a:pt x="1154" y="103"/>
                  </a:lnTo>
                  <a:lnTo>
                    <a:pt x="1152" y="110"/>
                  </a:lnTo>
                  <a:lnTo>
                    <a:pt x="1151" y="118"/>
                  </a:lnTo>
                  <a:lnTo>
                    <a:pt x="1150" y="125"/>
                  </a:lnTo>
                  <a:lnTo>
                    <a:pt x="1150" y="133"/>
                  </a:lnTo>
                  <a:close/>
                  <a:moveTo>
                    <a:pt x="1217" y="72"/>
                  </a:moveTo>
                  <a:lnTo>
                    <a:pt x="1222" y="73"/>
                  </a:lnTo>
                  <a:lnTo>
                    <a:pt x="1224" y="73"/>
                  </a:lnTo>
                  <a:lnTo>
                    <a:pt x="1227" y="74"/>
                  </a:lnTo>
                  <a:lnTo>
                    <a:pt x="1231" y="77"/>
                  </a:lnTo>
                  <a:lnTo>
                    <a:pt x="1233" y="78"/>
                  </a:lnTo>
                  <a:lnTo>
                    <a:pt x="1234" y="80"/>
                  </a:lnTo>
                  <a:lnTo>
                    <a:pt x="1237" y="85"/>
                  </a:lnTo>
                  <a:lnTo>
                    <a:pt x="1239" y="91"/>
                  </a:lnTo>
                  <a:lnTo>
                    <a:pt x="1241" y="98"/>
                  </a:lnTo>
                  <a:lnTo>
                    <a:pt x="1241" y="106"/>
                  </a:lnTo>
                  <a:lnTo>
                    <a:pt x="1241" y="112"/>
                  </a:lnTo>
                  <a:lnTo>
                    <a:pt x="1240" y="114"/>
                  </a:lnTo>
                  <a:lnTo>
                    <a:pt x="1240" y="117"/>
                  </a:lnTo>
                  <a:lnTo>
                    <a:pt x="1239" y="122"/>
                  </a:lnTo>
                  <a:lnTo>
                    <a:pt x="1238" y="127"/>
                  </a:lnTo>
                  <a:lnTo>
                    <a:pt x="1236" y="131"/>
                  </a:lnTo>
                  <a:lnTo>
                    <a:pt x="1234" y="136"/>
                  </a:lnTo>
                  <a:lnTo>
                    <a:pt x="1232" y="140"/>
                  </a:lnTo>
                  <a:lnTo>
                    <a:pt x="1229" y="144"/>
                  </a:lnTo>
                  <a:lnTo>
                    <a:pt x="1226" y="147"/>
                  </a:lnTo>
                  <a:lnTo>
                    <a:pt x="1223" y="151"/>
                  </a:lnTo>
                  <a:lnTo>
                    <a:pt x="1219" y="153"/>
                  </a:lnTo>
                  <a:lnTo>
                    <a:pt x="1216" y="156"/>
                  </a:lnTo>
                  <a:lnTo>
                    <a:pt x="1212" y="158"/>
                  </a:lnTo>
                  <a:lnTo>
                    <a:pt x="1208" y="159"/>
                  </a:lnTo>
                  <a:lnTo>
                    <a:pt x="1204" y="160"/>
                  </a:lnTo>
                  <a:lnTo>
                    <a:pt x="1199" y="160"/>
                  </a:lnTo>
                  <a:lnTo>
                    <a:pt x="1193" y="160"/>
                  </a:lnTo>
                  <a:lnTo>
                    <a:pt x="1189" y="158"/>
                  </a:lnTo>
                  <a:lnTo>
                    <a:pt x="1184" y="156"/>
                  </a:lnTo>
                  <a:lnTo>
                    <a:pt x="1181" y="152"/>
                  </a:lnTo>
                  <a:lnTo>
                    <a:pt x="1179" y="148"/>
                  </a:lnTo>
                  <a:lnTo>
                    <a:pt x="1177" y="143"/>
                  </a:lnTo>
                  <a:lnTo>
                    <a:pt x="1176" y="137"/>
                  </a:lnTo>
                  <a:lnTo>
                    <a:pt x="1176" y="130"/>
                  </a:lnTo>
                  <a:lnTo>
                    <a:pt x="1177" y="119"/>
                  </a:lnTo>
                  <a:lnTo>
                    <a:pt x="1179" y="109"/>
                  </a:lnTo>
                  <a:lnTo>
                    <a:pt x="1183" y="99"/>
                  </a:lnTo>
                  <a:lnTo>
                    <a:pt x="1187" y="90"/>
                  </a:lnTo>
                  <a:lnTo>
                    <a:pt x="1190" y="86"/>
                  </a:lnTo>
                  <a:lnTo>
                    <a:pt x="1193" y="83"/>
                  </a:lnTo>
                  <a:lnTo>
                    <a:pt x="1197" y="80"/>
                  </a:lnTo>
                  <a:lnTo>
                    <a:pt x="1200" y="77"/>
                  </a:lnTo>
                  <a:lnTo>
                    <a:pt x="1204" y="75"/>
                  </a:lnTo>
                  <a:lnTo>
                    <a:pt x="1208" y="73"/>
                  </a:lnTo>
                  <a:lnTo>
                    <a:pt x="1212" y="72"/>
                  </a:lnTo>
                  <a:lnTo>
                    <a:pt x="1217" y="72"/>
                  </a:lnTo>
                  <a:close/>
                  <a:moveTo>
                    <a:pt x="1300" y="179"/>
                  </a:moveTo>
                  <a:lnTo>
                    <a:pt x="1326" y="179"/>
                  </a:lnTo>
                  <a:lnTo>
                    <a:pt x="1333" y="141"/>
                  </a:lnTo>
                  <a:lnTo>
                    <a:pt x="1357" y="118"/>
                  </a:lnTo>
                  <a:lnTo>
                    <a:pt x="1384" y="179"/>
                  </a:lnTo>
                  <a:lnTo>
                    <a:pt x="1412" y="179"/>
                  </a:lnTo>
                  <a:lnTo>
                    <a:pt x="1377" y="103"/>
                  </a:lnTo>
                  <a:lnTo>
                    <a:pt x="1433" y="54"/>
                  </a:lnTo>
                  <a:lnTo>
                    <a:pt x="1398" y="54"/>
                  </a:lnTo>
                  <a:lnTo>
                    <a:pt x="1339" y="107"/>
                  </a:lnTo>
                  <a:lnTo>
                    <a:pt x="1357" y="0"/>
                  </a:lnTo>
                  <a:lnTo>
                    <a:pt x="1332" y="0"/>
                  </a:lnTo>
                  <a:lnTo>
                    <a:pt x="1300" y="179"/>
                  </a:lnTo>
                  <a:close/>
                  <a:moveTo>
                    <a:pt x="1522" y="140"/>
                  </a:moveTo>
                  <a:lnTo>
                    <a:pt x="1521" y="143"/>
                  </a:lnTo>
                  <a:lnTo>
                    <a:pt x="1520" y="146"/>
                  </a:lnTo>
                  <a:lnTo>
                    <a:pt x="1517" y="151"/>
                  </a:lnTo>
                  <a:lnTo>
                    <a:pt x="1516" y="153"/>
                  </a:lnTo>
                  <a:lnTo>
                    <a:pt x="1514" y="154"/>
                  </a:lnTo>
                  <a:lnTo>
                    <a:pt x="1510" y="157"/>
                  </a:lnTo>
                  <a:lnTo>
                    <a:pt x="1506" y="160"/>
                  </a:lnTo>
                  <a:lnTo>
                    <a:pt x="1502" y="161"/>
                  </a:lnTo>
                  <a:lnTo>
                    <a:pt x="1497" y="162"/>
                  </a:lnTo>
                  <a:lnTo>
                    <a:pt x="1492" y="162"/>
                  </a:lnTo>
                  <a:lnTo>
                    <a:pt x="1484" y="162"/>
                  </a:lnTo>
                  <a:lnTo>
                    <a:pt x="1478" y="160"/>
                  </a:lnTo>
                  <a:lnTo>
                    <a:pt x="1474" y="157"/>
                  </a:lnTo>
                  <a:lnTo>
                    <a:pt x="1471" y="155"/>
                  </a:lnTo>
                  <a:lnTo>
                    <a:pt x="1470" y="153"/>
                  </a:lnTo>
                  <a:lnTo>
                    <a:pt x="1467" y="149"/>
                  </a:lnTo>
                  <a:lnTo>
                    <a:pt x="1465" y="144"/>
                  </a:lnTo>
                  <a:lnTo>
                    <a:pt x="1464" y="138"/>
                  </a:lnTo>
                  <a:lnTo>
                    <a:pt x="1464" y="132"/>
                  </a:lnTo>
                  <a:lnTo>
                    <a:pt x="1464" y="123"/>
                  </a:lnTo>
                  <a:lnTo>
                    <a:pt x="1544" y="123"/>
                  </a:lnTo>
                  <a:lnTo>
                    <a:pt x="1547" y="116"/>
                  </a:lnTo>
                  <a:lnTo>
                    <a:pt x="1549" y="108"/>
                  </a:lnTo>
                  <a:lnTo>
                    <a:pt x="1551" y="100"/>
                  </a:lnTo>
                  <a:lnTo>
                    <a:pt x="1551" y="93"/>
                  </a:lnTo>
                  <a:lnTo>
                    <a:pt x="1551" y="89"/>
                  </a:lnTo>
                  <a:lnTo>
                    <a:pt x="1551" y="85"/>
                  </a:lnTo>
                  <a:lnTo>
                    <a:pt x="1548" y="77"/>
                  </a:lnTo>
                  <a:lnTo>
                    <a:pt x="1547" y="73"/>
                  </a:lnTo>
                  <a:lnTo>
                    <a:pt x="1545" y="70"/>
                  </a:lnTo>
                  <a:lnTo>
                    <a:pt x="1540" y="63"/>
                  </a:lnTo>
                  <a:lnTo>
                    <a:pt x="1537" y="61"/>
                  </a:lnTo>
                  <a:lnTo>
                    <a:pt x="1534" y="58"/>
                  </a:lnTo>
                  <a:lnTo>
                    <a:pt x="1530" y="56"/>
                  </a:lnTo>
                  <a:lnTo>
                    <a:pt x="1526" y="55"/>
                  </a:lnTo>
                  <a:lnTo>
                    <a:pt x="1517" y="52"/>
                  </a:lnTo>
                  <a:lnTo>
                    <a:pt x="1512" y="51"/>
                  </a:lnTo>
                  <a:lnTo>
                    <a:pt x="1507" y="51"/>
                  </a:lnTo>
                  <a:lnTo>
                    <a:pt x="1500" y="52"/>
                  </a:lnTo>
                  <a:lnTo>
                    <a:pt x="1492" y="53"/>
                  </a:lnTo>
                  <a:lnTo>
                    <a:pt x="1486" y="55"/>
                  </a:lnTo>
                  <a:lnTo>
                    <a:pt x="1479" y="57"/>
                  </a:lnTo>
                  <a:lnTo>
                    <a:pt x="1473" y="60"/>
                  </a:lnTo>
                  <a:lnTo>
                    <a:pt x="1468" y="64"/>
                  </a:lnTo>
                  <a:lnTo>
                    <a:pt x="1462" y="69"/>
                  </a:lnTo>
                  <a:lnTo>
                    <a:pt x="1457" y="74"/>
                  </a:lnTo>
                  <a:lnTo>
                    <a:pt x="1453" y="79"/>
                  </a:lnTo>
                  <a:lnTo>
                    <a:pt x="1449" y="85"/>
                  </a:lnTo>
                  <a:lnTo>
                    <a:pt x="1446" y="91"/>
                  </a:lnTo>
                  <a:lnTo>
                    <a:pt x="1443" y="98"/>
                  </a:lnTo>
                  <a:lnTo>
                    <a:pt x="1441" y="106"/>
                  </a:lnTo>
                  <a:lnTo>
                    <a:pt x="1439" y="113"/>
                  </a:lnTo>
                  <a:lnTo>
                    <a:pt x="1438" y="121"/>
                  </a:lnTo>
                  <a:lnTo>
                    <a:pt x="1438" y="130"/>
                  </a:lnTo>
                  <a:lnTo>
                    <a:pt x="1439" y="140"/>
                  </a:lnTo>
                  <a:lnTo>
                    <a:pt x="1441" y="149"/>
                  </a:lnTo>
                  <a:lnTo>
                    <a:pt x="1442" y="154"/>
                  </a:lnTo>
                  <a:lnTo>
                    <a:pt x="1444" y="158"/>
                  </a:lnTo>
                  <a:lnTo>
                    <a:pt x="1447" y="162"/>
                  </a:lnTo>
                  <a:lnTo>
                    <a:pt x="1450" y="166"/>
                  </a:lnTo>
                  <a:lnTo>
                    <a:pt x="1453" y="169"/>
                  </a:lnTo>
                  <a:lnTo>
                    <a:pt x="1457" y="172"/>
                  </a:lnTo>
                  <a:lnTo>
                    <a:pt x="1461" y="175"/>
                  </a:lnTo>
                  <a:lnTo>
                    <a:pt x="1466" y="177"/>
                  </a:lnTo>
                  <a:lnTo>
                    <a:pt x="1471" y="179"/>
                  </a:lnTo>
                  <a:lnTo>
                    <a:pt x="1477" y="180"/>
                  </a:lnTo>
                  <a:lnTo>
                    <a:pt x="1483" y="181"/>
                  </a:lnTo>
                  <a:lnTo>
                    <a:pt x="1489" y="181"/>
                  </a:lnTo>
                  <a:lnTo>
                    <a:pt x="1499" y="181"/>
                  </a:lnTo>
                  <a:lnTo>
                    <a:pt x="1503" y="180"/>
                  </a:lnTo>
                  <a:lnTo>
                    <a:pt x="1507" y="179"/>
                  </a:lnTo>
                  <a:lnTo>
                    <a:pt x="1516" y="177"/>
                  </a:lnTo>
                  <a:lnTo>
                    <a:pt x="1523" y="173"/>
                  </a:lnTo>
                  <a:lnTo>
                    <a:pt x="1529" y="169"/>
                  </a:lnTo>
                  <a:lnTo>
                    <a:pt x="1532" y="166"/>
                  </a:lnTo>
                  <a:lnTo>
                    <a:pt x="1535" y="163"/>
                  </a:lnTo>
                  <a:lnTo>
                    <a:pt x="1540" y="155"/>
                  </a:lnTo>
                  <a:lnTo>
                    <a:pt x="1542" y="151"/>
                  </a:lnTo>
                  <a:lnTo>
                    <a:pt x="1543" y="146"/>
                  </a:lnTo>
                  <a:lnTo>
                    <a:pt x="1522" y="140"/>
                  </a:lnTo>
                  <a:close/>
                  <a:moveTo>
                    <a:pt x="1526" y="106"/>
                  </a:moveTo>
                  <a:lnTo>
                    <a:pt x="1467" y="106"/>
                  </a:lnTo>
                  <a:lnTo>
                    <a:pt x="1469" y="99"/>
                  </a:lnTo>
                  <a:lnTo>
                    <a:pt x="1472" y="92"/>
                  </a:lnTo>
                  <a:lnTo>
                    <a:pt x="1476" y="86"/>
                  </a:lnTo>
                  <a:lnTo>
                    <a:pt x="1478" y="84"/>
                  </a:lnTo>
                  <a:lnTo>
                    <a:pt x="1481" y="81"/>
                  </a:lnTo>
                  <a:lnTo>
                    <a:pt x="1486" y="77"/>
                  </a:lnTo>
                  <a:lnTo>
                    <a:pt x="1489" y="75"/>
                  </a:lnTo>
                  <a:lnTo>
                    <a:pt x="1492" y="73"/>
                  </a:lnTo>
                  <a:lnTo>
                    <a:pt x="1495" y="72"/>
                  </a:lnTo>
                  <a:lnTo>
                    <a:pt x="1499" y="71"/>
                  </a:lnTo>
                  <a:lnTo>
                    <a:pt x="1506" y="71"/>
                  </a:lnTo>
                  <a:lnTo>
                    <a:pt x="1511" y="71"/>
                  </a:lnTo>
                  <a:lnTo>
                    <a:pt x="1516" y="72"/>
                  </a:lnTo>
                  <a:lnTo>
                    <a:pt x="1520" y="74"/>
                  </a:lnTo>
                  <a:lnTo>
                    <a:pt x="1521" y="76"/>
                  </a:lnTo>
                  <a:lnTo>
                    <a:pt x="1523" y="77"/>
                  </a:lnTo>
                  <a:lnTo>
                    <a:pt x="1525" y="80"/>
                  </a:lnTo>
                  <a:lnTo>
                    <a:pt x="1526" y="84"/>
                  </a:lnTo>
                  <a:lnTo>
                    <a:pt x="1527" y="88"/>
                  </a:lnTo>
                  <a:lnTo>
                    <a:pt x="1528" y="93"/>
                  </a:lnTo>
                  <a:lnTo>
                    <a:pt x="1527" y="99"/>
                  </a:lnTo>
                  <a:lnTo>
                    <a:pt x="1526" y="106"/>
                  </a:lnTo>
                  <a:close/>
                  <a:moveTo>
                    <a:pt x="1684" y="179"/>
                  </a:moveTo>
                  <a:lnTo>
                    <a:pt x="1699" y="101"/>
                  </a:lnTo>
                  <a:lnTo>
                    <a:pt x="1700" y="94"/>
                  </a:lnTo>
                  <a:lnTo>
                    <a:pt x="1700" y="87"/>
                  </a:lnTo>
                  <a:lnTo>
                    <a:pt x="1700" y="79"/>
                  </a:lnTo>
                  <a:lnTo>
                    <a:pt x="1698" y="72"/>
                  </a:lnTo>
                  <a:lnTo>
                    <a:pt x="1695" y="66"/>
                  </a:lnTo>
                  <a:lnTo>
                    <a:pt x="1693" y="63"/>
                  </a:lnTo>
                  <a:lnTo>
                    <a:pt x="1691" y="61"/>
                  </a:lnTo>
                  <a:lnTo>
                    <a:pt x="1686" y="57"/>
                  </a:lnTo>
                  <a:lnTo>
                    <a:pt x="1682" y="55"/>
                  </a:lnTo>
                  <a:lnTo>
                    <a:pt x="1679" y="54"/>
                  </a:lnTo>
                  <a:lnTo>
                    <a:pt x="1671" y="52"/>
                  </a:lnTo>
                  <a:lnTo>
                    <a:pt x="1663" y="51"/>
                  </a:lnTo>
                  <a:lnTo>
                    <a:pt x="1658" y="52"/>
                  </a:lnTo>
                  <a:lnTo>
                    <a:pt x="1653" y="52"/>
                  </a:lnTo>
                  <a:lnTo>
                    <a:pt x="1648" y="54"/>
                  </a:lnTo>
                  <a:lnTo>
                    <a:pt x="1644" y="55"/>
                  </a:lnTo>
                  <a:lnTo>
                    <a:pt x="1640" y="57"/>
                  </a:lnTo>
                  <a:lnTo>
                    <a:pt x="1636" y="60"/>
                  </a:lnTo>
                  <a:lnTo>
                    <a:pt x="1632" y="63"/>
                  </a:lnTo>
                  <a:lnTo>
                    <a:pt x="1628" y="66"/>
                  </a:lnTo>
                  <a:lnTo>
                    <a:pt x="1625" y="70"/>
                  </a:lnTo>
                  <a:lnTo>
                    <a:pt x="1622" y="74"/>
                  </a:lnTo>
                  <a:lnTo>
                    <a:pt x="1617" y="82"/>
                  </a:lnTo>
                  <a:lnTo>
                    <a:pt x="1612" y="91"/>
                  </a:lnTo>
                  <a:lnTo>
                    <a:pt x="1609" y="100"/>
                  </a:lnTo>
                  <a:lnTo>
                    <a:pt x="1611" y="54"/>
                  </a:lnTo>
                  <a:lnTo>
                    <a:pt x="1595" y="54"/>
                  </a:lnTo>
                  <a:lnTo>
                    <a:pt x="1573" y="179"/>
                  </a:lnTo>
                  <a:lnTo>
                    <a:pt x="1599" y="179"/>
                  </a:lnTo>
                  <a:lnTo>
                    <a:pt x="1604" y="152"/>
                  </a:lnTo>
                  <a:lnTo>
                    <a:pt x="1607" y="137"/>
                  </a:lnTo>
                  <a:lnTo>
                    <a:pt x="1611" y="122"/>
                  </a:lnTo>
                  <a:lnTo>
                    <a:pt x="1617" y="109"/>
                  </a:lnTo>
                  <a:lnTo>
                    <a:pt x="1620" y="103"/>
                  </a:lnTo>
                  <a:lnTo>
                    <a:pt x="1623" y="98"/>
                  </a:lnTo>
                  <a:lnTo>
                    <a:pt x="1626" y="93"/>
                  </a:lnTo>
                  <a:lnTo>
                    <a:pt x="1630" y="88"/>
                  </a:lnTo>
                  <a:lnTo>
                    <a:pt x="1634" y="84"/>
                  </a:lnTo>
                  <a:lnTo>
                    <a:pt x="1637" y="81"/>
                  </a:lnTo>
                  <a:lnTo>
                    <a:pt x="1642" y="78"/>
                  </a:lnTo>
                  <a:lnTo>
                    <a:pt x="1646" y="76"/>
                  </a:lnTo>
                  <a:lnTo>
                    <a:pt x="1650" y="75"/>
                  </a:lnTo>
                  <a:lnTo>
                    <a:pt x="1655" y="75"/>
                  </a:lnTo>
                  <a:lnTo>
                    <a:pt x="1659" y="75"/>
                  </a:lnTo>
                  <a:lnTo>
                    <a:pt x="1663" y="76"/>
                  </a:lnTo>
                  <a:lnTo>
                    <a:pt x="1666" y="77"/>
                  </a:lnTo>
                  <a:lnTo>
                    <a:pt x="1668" y="79"/>
                  </a:lnTo>
                  <a:lnTo>
                    <a:pt x="1670" y="82"/>
                  </a:lnTo>
                  <a:lnTo>
                    <a:pt x="1672" y="85"/>
                  </a:lnTo>
                  <a:lnTo>
                    <a:pt x="1673" y="89"/>
                  </a:lnTo>
                  <a:lnTo>
                    <a:pt x="1673" y="93"/>
                  </a:lnTo>
                  <a:lnTo>
                    <a:pt x="1672" y="101"/>
                  </a:lnTo>
                  <a:lnTo>
                    <a:pt x="1658" y="179"/>
                  </a:lnTo>
                  <a:lnTo>
                    <a:pt x="1684" y="179"/>
                  </a:lnTo>
                  <a:close/>
                  <a:moveTo>
                    <a:pt x="1794" y="157"/>
                  </a:moveTo>
                  <a:lnTo>
                    <a:pt x="1789" y="159"/>
                  </a:lnTo>
                  <a:lnTo>
                    <a:pt x="1784" y="160"/>
                  </a:lnTo>
                  <a:lnTo>
                    <a:pt x="1779" y="161"/>
                  </a:lnTo>
                  <a:lnTo>
                    <a:pt x="1774" y="161"/>
                  </a:lnTo>
                  <a:lnTo>
                    <a:pt x="1771" y="161"/>
                  </a:lnTo>
                  <a:lnTo>
                    <a:pt x="1768" y="160"/>
                  </a:lnTo>
                  <a:lnTo>
                    <a:pt x="1766" y="160"/>
                  </a:lnTo>
                  <a:lnTo>
                    <a:pt x="1765" y="159"/>
                  </a:lnTo>
                  <a:lnTo>
                    <a:pt x="1764" y="157"/>
                  </a:lnTo>
                  <a:lnTo>
                    <a:pt x="1763" y="156"/>
                  </a:lnTo>
                  <a:lnTo>
                    <a:pt x="1763" y="152"/>
                  </a:lnTo>
                  <a:lnTo>
                    <a:pt x="1764" y="145"/>
                  </a:lnTo>
                  <a:lnTo>
                    <a:pt x="1777" y="71"/>
                  </a:lnTo>
                  <a:lnTo>
                    <a:pt x="1809" y="71"/>
                  </a:lnTo>
                  <a:lnTo>
                    <a:pt x="1812" y="54"/>
                  </a:lnTo>
                  <a:lnTo>
                    <a:pt x="1780" y="54"/>
                  </a:lnTo>
                  <a:lnTo>
                    <a:pt x="1786" y="15"/>
                  </a:lnTo>
                  <a:lnTo>
                    <a:pt x="1760" y="19"/>
                  </a:lnTo>
                  <a:lnTo>
                    <a:pt x="1754" y="54"/>
                  </a:lnTo>
                  <a:lnTo>
                    <a:pt x="1732" y="54"/>
                  </a:lnTo>
                  <a:lnTo>
                    <a:pt x="1730" y="71"/>
                  </a:lnTo>
                  <a:lnTo>
                    <a:pt x="1751" y="71"/>
                  </a:lnTo>
                  <a:lnTo>
                    <a:pt x="1738" y="142"/>
                  </a:lnTo>
                  <a:lnTo>
                    <a:pt x="1737" y="149"/>
                  </a:lnTo>
                  <a:lnTo>
                    <a:pt x="1737" y="156"/>
                  </a:lnTo>
                  <a:lnTo>
                    <a:pt x="1737" y="161"/>
                  </a:lnTo>
                  <a:lnTo>
                    <a:pt x="1738" y="166"/>
                  </a:lnTo>
                  <a:lnTo>
                    <a:pt x="1740" y="170"/>
                  </a:lnTo>
                  <a:lnTo>
                    <a:pt x="1743" y="174"/>
                  </a:lnTo>
                  <a:lnTo>
                    <a:pt x="1745" y="176"/>
                  </a:lnTo>
                  <a:lnTo>
                    <a:pt x="1747" y="177"/>
                  </a:lnTo>
                  <a:lnTo>
                    <a:pt x="1749" y="178"/>
                  </a:lnTo>
                  <a:lnTo>
                    <a:pt x="1752" y="179"/>
                  </a:lnTo>
                  <a:lnTo>
                    <a:pt x="1758" y="181"/>
                  </a:lnTo>
                  <a:lnTo>
                    <a:pt x="1765" y="181"/>
                  </a:lnTo>
                  <a:lnTo>
                    <a:pt x="1772" y="181"/>
                  </a:lnTo>
                  <a:lnTo>
                    <a:pt x="1779" y="179"/>
                  </a:lnTo>
                  <a:lnTo>
                    <a:pt x="1782" y="178"/>
                  </a:lnTo>
                  <a:lnTo>
                    <a:pt x="1785" y="177"/>
                  </a:lnTo>
                  <a:lnTo>
                    <a:pt x="1788" y="176"/>
                  </a:lnTo>
                  <a:lnTo>
                    <a:pt x="1791" y="174"/>
                  </a:lnTo>
                  <a:lnTo>
                    <a:pt x="1794" y="157"/>
                  </a:lnTo>
                  <a:close/>
                  <a:moveTo>
                    <a:pt x="1821" y="133"/>
                  </a:moveTo>
                  <a:lnTo>
                    <a:pt x="1822" y="143"/>
                  </a:lnTo>
                  <a:lnTo>
                    <a:pt x="1822" y="147"/>
                  </a:lnTo>
                  <a:lnTo>
                    <a:pt x="1824" y="152"/>
                  </a:lnTo>
                  <a:lnTo>
                    <a:pt x="1825" y="156"/>
                  </a:lnTo>
                  <a:lnTo>
                    <a:pt x="1827" y="160"/>
                  </a:lnTo>
                  <a:lnTo>
                    <a:pt x="1829" y="164"/>
                  </a:lnTo>
                  <a:lnTo>
                    <a:pt x="1831" y="167"/>
                  </a:lnTo>
                  <a:lnTo>
                    <a:pt x="1834" y="170"/>
                  </a:lnTo>
                  <a:lnTo>
                    <a:pt x="1837" y="173"/>
                  </a:lnTo>
                  <a:lnTo>
                    <a:pt x="1841" y="175"/>
                  </a:lnTo>
                  <a:lnTo>
                    <a:pt x="1845" y="177"/>
                  </a:lnTo>
                  <a:lnTo>
                    <a:pt x="1849" y="179"/>
                  </a:lnTo>
                  <a:lnTo>
                    <a:pt x="1853" y="180"/>
                  </a:lnTo>
                  <a:lnTo>
                    <a:pt x="1858" y="181"/>
                  </a:lnTo>
                  <a:lnTo>
                    <a:pt x="1864" y="181"/>
                  </a:lnTo>
                  <a:lnTo>
                    <a:pt x="1872" y="180"/>
                  </a:lnTo>
                  <a:lnTo>
                    <a:pt x="1876" y="180"/>
                  </a:lnTo>
                  <a:lnTo>
                    <a:pt x="1880" y="178"/>
                  </a:lnTo>
                  <a:lnTo>
                    <a:pt x="1884" y="177"/>
                  </a:lnTo>
                  <a:lnTo>
                    <a:pt x="1887" y="175"/>
                  </a:lnTo>
                  <a:lnTo>
                    <a:pt x="1890" y="173"/>
                  </a:lnTo>
                  <a:lnTo>
                    <a:pt x="1893" y="170"/>
                  </a:lnTo>
                  <a:lnTo>
                    <a:pt x="1899" y="165"/>
                  </a:lnTo>
                  <a:lnTo>
                    <a:pt x="1904" y="159"/>
                  </a:lnTo>
                  <a:lnTo>
                    <a:pt x="1909" y="152"/>
                  </a:lnTo>
                  <a:lnTo>
                    <a:pt x="1912" y="145"/>
                  </a:lnTo>
                  <a:lnTo>
                    <a:pt x="1911" y="179"/>
                  </a:lnTo>
                  <a:lnTo>
                    <a:pt x="1926" y="179"/>
                  </a:lnTo>
                  <a:lnTo>
                    <a:pt x="1948" y="54"/>
                  </a:lnTo>
                  <a:lnTo>
                    <a:pt x="1933" y="54"/>
                  </a:lnTo>
                  <a:lnTo>
                    <a:pt x="1922" y="89"/>
                  </a:lnTo>
                  <a:lnTo>
                    <a:pt x="1920" y="81"/>
                  </a:lnTo>
                  <a:lnTo>
                    <a:pt x="1918" y="74"/>
                  </a:lnTo>
                  <a:lnTo>
                    <a:pt x="1914" y="67"/>
                  </a:lnTo>
                  <a:lnTo>
                    <a:pt x="1910" y="62"/>
                  </a:lnTo>
                  <a:lnTo>
                    <a:pt x="1908" y="59"/>
                  </a:lnTo>
                  <a:lnTo>
                    <a:pt x="1905" y="57"/>
                  </a:lnTo>
                  <a:lnTo>
                    <a:pt x="1899" y="54"/>
                  </a:lnTo>
                  <a:lnTo>
                    <a:pt x="1895" y="53"/>
                  </a:lnTo>
                  <a:lnTo>
                    <a:pt x="1892" y="52"/>
                  </a:lnTo>
                  <a:lnTo>
                    <a:pt x="1888" y="51"/>
                  </a:lnTo>
                  <a:lnTo>
                    <a:pt x="1883" y="51"/>
                  </a:lnTo>
                  <a:lnTo>
                    <a:pt x="1876" y="52"/>
                  </a:lnTo>
                  <a:lnTo>
                    <a:pt x="1869" y="53"/>
                  </a:lnTo>
                  <a:lnTo>
                    <a:pt x="1863" y="55"/>
                  </a:lnTo>
                  <a:lnTo>
                    <a:pt x="1857" y="58"/>
                  </a:lnTo>
                  <a:lnTo>
                    <a:pt x="1854" y="60"/>
                  </a:lnTo>
                  <a:lnTo>
                    <a:pt x="1851" y="62"/>
                  </a:lnTo>
                  <a:lnTo>
                    <a:pt x="1846" y="66"/>
                  </a:lnTo>
                  <a:lnTo>
                    <a:pt x="1842" y="71"/>
                  </a:lnTo>
                  <a:lnTo>
                    <a:pt x="1837" y="77"/>
                  </a:lnTo>
                  <a:lnTo>
                    <a:pt x="1834" y="83"/>
                  </a:lnTo>
                  <a:lnTo>
                    <a:pt x="1830" y="89"/>
                  </a:lnTo>
                  <a:lnTo>
                    <a:pt x="1828" y="96"/>
                  </a:lnTo>
                  <a:lnTo>
                    <a:pt x="1825" y="103"/>
                  </a:lnTo>
                  <a:lnTo>
                    <a:pt x="1823" y="110"/>
                  </a:lnTo>
                  <a:lnTo>
                    <a:pt x="1822" y="118"/>
                  </a:lnTo>
                  <a:lnTo>
                    <a:pt x="1821" y="125"/>
                  </a:lnTo>
                  <a:lnTo>
                    <a:pt x="1821" y="133"/>
                  </a:lnTo>
                  <a:close/>
                  <a:moveTo>
                    <a:pt x="1888" y="72"/>
                  </a:moveTo>
                  <a:lnTo>
                    <a:pt x="1893" y="73"/>
                  </a:lnTo>
                  <a:lnTo>
                    <a:pt x="1895" y="73"/>
                  </a:lnTo>
                  <a:lnTo>
                    <a:pt x="1898" y="74"/>
                  </a:lnTo>
                  <a:lnTo>
                    <a:pt x="1902" y="77"/>
                  </a:lnTo>
                  <a:lnTo>
                    <a:pt x="1904" y="78"/>
                  </a:lnTo>
                  <a:lnTo>
                    <a:pt x="1905" y="80"/>
                  </a:lnTo>
                  <a:lnTo>
                    <a:pt x="1908" y="85"/>
                  </a:lnTo>
                  <a:lnTo>
                    <a:pt x="1910" y="91"/>
                  </a:lnTo>
                  <a:lnTo>
                    <a:pt x="1911" y="98"/>
                  </a:lnTo>
                  <a:lnTo>
                    <a:pt x="1912" y="106"/>
                  </a:lnTo>
                  <a:lnTo>
                    <a:pt x="1912" y="112"/>
                  </a:lnTo>
                  <a:lnTo>
                    <a:pt x="1911" y="114"/>
                  </a:lnTo>
                  <a:lnTo>
                    <a:pt x="1911" y="117"/>
                  </a:lnTo>
                  <a:lnTo>
                    <a:pt x="1910" y="122"/>
                  </a:lnTo>
                  <a:lnTo>
                    <a:pt x="1909" y="127"/>
                  </a:lnTo>
                  <a:lnTo>
                    <a:pt x="1907" y="131"/>
                  </a:lnTo>
                  <a:lnTo>
                    <a:pt x="1905" y="136"/>
                  </a:lnTo>
                  <a:lnTo>
                    <a:pt x="1902" y="140"/>
                  </a:lnTo>
                  <a:lnTo>
                    <a:pt x="1900" y="144"/>
                  </a:lnTo>
                  <a:lnTo>
                    <a:pt x="1897" y="147"/>
                  </a:lnTo>
                  <a:lnTo>
                    <a:pt x="1894" y="151"/>
                  </a:lnTo>
                  <a:lnTo>
                    <a:pt x="1890" y="153"/>
                  </a:lnTo>
                  <a:lnTo>
                    <a:pt x="1887" y="156"/>
                  </a:lnTo>
                  <a:lnTo>
                    <a:pt x="1883" y="158"/>
                  </a:lnTo>
                  <a:lnTo>
                    <a:pt x="1879" y="159"/>
                  </a:lnTo>
                  <a:lnTo>
                    <a:pt x="1875" y="160"/>
                  </a:lnTo>
                  <a:lnTo>
                    <a:pt x="1870" y="160"/>
                  </a:lnTo>
                  <a:lnTo>
                    <a:pt x="1864" y="160"/>
                  </a:lnTo>
                  <a:lnTo>
                    <a:pt x="1859" y="158"/>
                  </a:lnTo>
                  <a:lnTo>
                    <a:pt x="1855" y="156"/>
                  </a:lnTo>
                  <a:lnTo>
                    <a:pt x="1852" y="152"/>
                  </a:lnTo>
                  <a:lnTo>
                    <a:pt x="1850" y="148"/>
                  </a:lnTo>
                  <a:lnTo>
                    <a:pt x="1848" y="143"/>
                  </a:lnTo>
                  <a:lnTo>
                    <a:pt x="1847" y="137"/>
                  </a:lnTo>
                  <a:lnTo>
                    <a:pt x="1847" y="130"/>
                  </a:lnTo>
                  <a:lnTo>
                    <a:pt x="1848" y="119"/>
                  </a:lnTo>
                  <a:lnTo>
                    <a:pt x="1850" y="109"/>
                  </a:lnTo>
                  <a:lnTo>
                    <a:pt x="1853" y="99"/>
                  </a:lnTo>
                  <a:lnTo>
                    <a:pt x="1858" y="90"/>
                  </a:lnTo>
                  <a:lnTo>
                    <a:pt x="1861" y="86"/>
                  </a:lnTo>
                  <a:lnTo>
                    <a:pt x="1864" y="83"/>
                  </a:lnTo>
                  <a:lnTo>
                    <a:pt x="1868" y="80"/>
                  </a:lnTo>
                  <a:lnTo>
                    <a:pt x="1871" y="77"/>
                  </a:lnTo>
                  <a:lnTo>
                    <a:pt x="1875" y="75"/>
                  </a:lnTo>
                  <a:lnTo>
                    <a:pt x="1879" y="73"/>
                  </a:lnTo>
                  <a:lnTo>
                    <a:pt x="1883" y="72"/>
                  </a:lnTo>
                  <a:lnTo>
                    <a:pt x="1888" y="72"/>
                  </a:lnTo>
                  <a:close/>
                  <a:moveTo>
                    <a:pt x="2022" y="34"/>
                  </a:moveTo>
                  <a:lnTo>
                    <a:pt x="2028" y="0"/>
                  </a:lnTo>
                  <a:lnTo>
                    <a:pt x="2003" y="0"/>
                  </a:lnTo>
                  <a:lnTo>
                    <a:pt x="1997" y="34"/>
                  </a:lnTo>
                  <a:lnTo>
                    <a:pt x="2022" y="34"/>
                  </a:lnTo>
                  <a:close/>
                  <a:moveTo>
                    <a:pt x="1941" y="220"/>
                  </a:moveTo>
                  <a:lnTo>
                    <a:pt x="1945" y="222"/>
                  </a:lnTo>
                  <a:lnTo>
                    <a:pt x="1950" y="224"/>
                  </a:lnTo>
                  <a:lnTo>
                    <a:pt x="1956" y="225"/>
                  </a:lnTo>
                  <a:lnTo>
                    <a:pt x="1961" y="225"/>
                  </a:lnTo>
                  <a:lnTo>
                    <a:pt x="1969" y="225"/>
                  </a:lnTo>
                  <a:lnTo>
                    <a:pt x="1976" y="223"/>
                  </a:lnTo>
                  <a:lnTo>
                    <a:pt x="1981" y="220"/>
                  </a:lnTo>
                  <a:lnTo>
                    <a:pt x="1985" y="216"/>
                  </a:lnTo>
                  <a:lnTo>
                    <a:pt x="1988" y="211"/>
                  </a:lnTo>
                  <a:lnTo>
                    <a:pt x="1991" y="206"/>
                  </a:lnTo>
                  <a:lnTo>
                    <a:pt x="1993" y="199"/>
                  </a:lnTo>
                  <a:lnTo>
                    <a:pt x="1995" y="192"/>
                  </a:lnTo>
                  <a:lnTo>
                    <a:pt x="2019" y="54"/>
                  </a:lnTo>
                  <a:lnTo>
                    <a:pt x="1993" y="54"/>
                  </a:lnTo>
                  <a:lnTo>
                    <a:pt x="1968" y="197"/>
                  </a:lnTo>
                  <a:lnTo>
                    <a:pt x="1967" y="201"/>
                  </a:lnTo>
                  <a:lnTo>
                    <a:pt x="1966" y="203"/>
                  </a:lnTo>
                  <a:lnTo>
                    <a:pt x="1965" y="204"/>
                  </a:lnTo>
                  <a:lnTo>
                    <a:pt x="1963" y="205"/>
                  </a:lnTo>
                  <a:lnTo>
                    <a:pt x="1961" y="206"/>
                  </a:lnTo>
                  <a:lnTo>
                    <a:pt x="1959" y="206"/>
                  </a:lnTo>
                  <a:lnTo>
                    <a:pt x="1956" y="207"/>
                  </a:lnTo>
                  <a:lnTo>
                    <a:pt x="1953" y="206"/>
                  </a:lnTo>
                  <a:lnTo>
                    <a:pt x="1950" y="206"/>
                  </a:lnTo>
                  <a:lnTo>
                    <a:pt x="1944" y="204"/>
                  </a:lnTo>
                  <a:lnTo>
                    <a:pt x="1941" y="220"/>
                  </a:lnTo>
                  <a:close/>
                  <a:moveTo>
                    <a:pt x="2041" y="133"/>
                  </a:moveTo>
                  <a:lnTo>
                    <a:pt x="2041" y="143"/>
                  </a:lnTo>
                  <a:lnTo>
                    <a:pt x="2042" y="147"/>
                  </a:lnTo>
                  <a:lnTo>
                    <a:pt x="2043" y="152"/>
                  </a:lnTo>
                  <a:lnTo>
                    <a:pt x="2045" y="156"/>
                  </a:lnTo>
                  <a:lnTo>
                    <a:pt x="2047" y="160"/>
                  </a:lnTo>
                  <a:lnTo>
                    <a:pt x="2049" y="164"/>
                  </a:lnTo>
                  <a:lnTo>
                    <a:pt x="2051" y="167"/>
                  </a:lnTo>
                  <a:lnTo>
                    <a:pt x="2054" y="170"/>
                  </a:lnTo>
                  <a:lnTo>
                    <a:pt x="2057" y="173"/>
                  </a:lnTo>
                  <a:lnTo>
                    <a:pt x="2061" y="175"/>
                  </a:lnTo>
                  <a:lnTo>
                    <a:pt x="2065" y="177"/>
                  </a:lnTo>
                  <a:lnTo>
                    <a:pt x="2069" y="179"/>
                  </a:lnTo>
                  <a:lnTo>
                    <a:pt x="2073" y="180"/>
                  </a:lnTo>
                  <a:lnTo>
                    <a:pt x="2078" y="181"/>
                  </a:lnTo>
                  <a:lnTo>
                    <a:pt x="2083" y="181"/>
                  </a:lnTo>
                  <a:lnTo>
                    <a:pt x="2092" y="180"/>
                  </a:lnTo>
                  <a:lnTo>
                    <a:pt x="2096" y="180"/>
                  </a:lnTo>
                  <a:lnTo>
                    <a:pt x="2100" y="178"/>
                  </a:lnTo>
                  <a:lnTo>
                    <a:pt x="2104" y="177"/>
                  </a:lnTo>
                  <a:lnTo>
                    <a:pt x="2107" y="175"/>
                  </a:lnTo>
                  <a:lnTo>
                    <a:pt x="2110" y="173"/>
                  </a:lnTo>
                  <a:lnTo>
                    <a:pt x="2113" y="170"/>
                  </a:lnTo>
                  <a:lnTo>
                    <a:pt x="2119" y="165"/>
                  </a:lnTo>
                  <a:lnTo>
                    <a:pt x="2124" y="159"/>
                  </a:lnTo>
                  <a:lnTo>
                    <a:pt x="2128" y="152"/>
                  </a:lnTo>
                  <a:lnTo>
                    <a:pt x="2132" y="145"/>
                  </a:lnTo>
                  <a:lnTo>
                    <a:pt x="2130" y="179"/>
                  </a:lnTo>
                  <a:lnTo>
                    <a:pt x="2146" y="179"/>
                  </a:lnTo>
                  <a:lnTo>
                    <a:pt x="2168" y="54"/>
                  </a:lnTo>
                  <a:lnTo>
                    <a:pt x="2152" y="54"/>
                  </a:lnTo>
                  <a:lnTo>
                    <a:pt x="2142" y="89"/>
                  </a:lnTo>
                  <a:lnTo>
                    <a:pt x="2140" y="81"/>
                  </a:lnTo>
                  <a:lnTo>
                    <a:pt x="2137" y="74"/>
                  </a:lnTo>
                  <a:lnTo>
                    <a:pt x="2134" y="67"/>
                  </a:lnTo>
                  <a:lnTo>
                    <a:pt x="2130" y="62"/>
                  </a:lnTo>
                  <a:lnTo>
                    <a:pt x="2127" y="59"/>
                  </a:lnTo>
                  <a:lnTo>
                    <a:pt x="2125" y="57"/>
                  </a:lnTo>
                  <a:lnTo>
                    <a:pt x="2119" y="54"/>
                  </a:lnTo>
                  <a:lnTo>
                    <a:pt x="2115" y="53"/>
                  </a:lnTo>
                  <a:lnTo>
                    <a:pt x="2111" y="52"/>
                  </a:lnTo>
                  <a:lnTo>
                    <a:pt x="2107" y="51"/>
                  </a:lnTo>
                  <a:lnTo>
                    <a:pt x="2103" y="51"/>
                  </a:lnTo>
                  <a:lnTo>
                    <a:pt x="2096" y="52"/>
                  </a:lnTo>
                  <a:lnTo>
                    <a:pt x="2089" y="53"/>
                  </a:lnTo>
                  <a:lnTo>
                    <a:pt x="2083" y="55"/>
                  </a:lnTo>
                  <a:lnTo>
                    <a:pt x="2077" y="58"/>
                  </a:lnTo>
                  <a:lnTo>
                    <a:pt x="2074" y="60"/>
                  </a:lnTo>
                  <a:lnTo>
                    <a:pt x="2071" y="62"/>
                  </a:lnTo>
                  <a:lnTo>
                    <a:pt x="2066" y="66"/>
                  </a:lnTo>
                  <a:lnTo>
                    <a:pt x="2061" y="71"/>
                  </a:lnTo>
                  <a:lnTo>
                    <a:pt x="2057" y="77"/>
                  </a:lnTo>
                  <a:lnTo>
                    <a:pt x="2053" y="83"/>
                  </a:lnTo>
                  <a:lnTo>
                    <a:pt x="2050" y="89"/>
                  </a:lnTo>
                  <a:lnTo>
                    <a:pt x="2047" y="96"/>
                  </a:lnTo>
                  <a:lnTo>
                    <a:pt x="2045" y="103"/>
                  </a:lnTo>
                  <a:lnTo>
                    <a:pt x="2043" y="110"/>
                  </a:lnTo>
                  <a:lnTo>
                    <a:pt x="2042" y="118"/>
                  </a:lnTo>
                  <a:lnTo>
                    <a:pt x="2041" y="125"/>
                  </a:lnTo>
                  <a:lnTo>
                    <a:pt x="2041" y="133"/>
                  </a:lnTo>
                  <a:close/>
                  <a:moveTo>
                    <a:pt x="2108" y="72"/>
                  </a:moveTo>
                  <a:lnTo>
                    <a:pt x="2113" y="73"/>
                  </a:lnTo>
                  <a:lnTo>
                    <a:pt x="2115" y="73"/>
                  </a:lnTo>
                  <a:lnTo>
                    <a:pt x="2118" y="74"/>
                  </a:lnTo>
                  <a:lnTo>
                    <a:pt x="2122" y="77"/>
                  </a:lnTo>
                  <a:lnTo>
                    <a:pt x="2123" y="78"/>
                  </a:lnTo>
                  <a:lnTo>
                    <a:pt x="2125" y="80"/>
                  </a:lnTo>
                  <a:lnTo>
                    <a:pt x="2128" y="85"/>
                  </a:lnTo>
                  <a:lnTo>
                    <a:pt x="2130" y="91"/>
                  </a:lnTo>
                  <a:lnTo>
                    <a:pt x="2131" y="98"/>
                  </a:lnTo>
                  <a:lnTo>
                    <a:pt x="2132" y="106"/>
                  </a:lnTo>
                  <a:lnTo>
                    <a:pt x="2132" y="112"/>
                  </a:lnTo>
                  <a:lnTo>
                    <a:pt x="2131" y="114"/>
                  </a:lnTo>
                  <a:lnTo>
                    <a:pt x="2131" y="117"/>
                  </a:lnTo>
                  <a:lnTo>
                    <a:pt x="2130" y="122"/>
                  </a:lnTo>
                  <a:lnTo>
                    <a:pt x="2128" y="127"/>
                  </a:lnTo>
                  <a:lnTo>
                    <a:pt x="2127" y="131"/>
                  </a:lnTo>
                  <a:lnTo>
                    <a:pt x="2125" y="136"/>
                  </a:lnTo>
                  <a:lnTo>
                    <a:pt x="2122" y="140"/>
                  </a:lnTo>
                  <a:lnTo>
                    <a:pt x="2120" y="144"/>
                  </a:lnTo>
                  <a:lnTo>
                    <a:pt x="2117" y="147"/>
                  </a:lnTo>
                  <a:lnTo>
                    <a:pt x="2113" y="151"/>
                  </a:lnTo>
                  <a:lnTo>
                    <a:pt x="2110" y="153"/>
                  </a:lnTo>
                  <a:lnTo>
                    <a:pt x="2106" y="156"/>
                  </a:lnTo>
                  <a:lnTo>
                    <a:pt x="2103" y="158"/>
                  </a:lnTo>
                  <a:lnTo>
                    <a:pt x="2098" y="159"/>
                  </a:lnTo>
                  <a:lnTo>
                    <a:pt x="2094" y="160"/>
                  </a:lnTo>
                  <a:lnTo>
                    <a:pt x="2090" y="160"/>
                  </a:lnTo>
                  <a:lnTo>
                    <a:pt x="2084" y="160"/>
                  </a:lnTo>
                  <a:lnTo>
                    <a:pt x="2079" y="158"/>
                  </a:lnTo>
                  <a:lnTo>
                    <a:pt x="2075" y="156"/>
                  </a:lnTo>
                  <a:lnTo>
                    <a:pt x="2072" y="152"/>
                  </a:lnTo>
                  <a:lnTo>
                    <a:pt x="2070" y="148"/>
                  </a:lnTo>
                  <a:lnTo>
                    <a:pt x="2068" y="143"/>
                  </a:lnTo>
                  <a:lnTo>
                    <a:pt x="2067" y="137"/>
                  </a:lnTo>
                  <a:lnTo>
                    <a:pt x="2067" y="130"/>
                  </a:lnTo>
                  <a:lnTo>
                    <a:pt x="2068" y="119"/>
                  </a:lnTo>
                  <a:lnTo>
                    <a:pt x="2070" y="109"/>
                  </a:lnTo>
                  <a:lnTo>
                    <a:pt x="2073" y="99"/>
                  </a:lnTo>
                  <a:lnTo>
                    <a:pt x="2078" y="90"/>
                  </a:lnTo>
                  <a:lnTo>
                    <a:pt x="2081" y="86"/>
                  </a:lnTo>
                  <a:lnTo>
                    <a:pt x="2084" y="83"/>
                  </a:lnTo>
                  <a:lnTo>
                    <a:pt x="2087" y="80"/>
                  </a:lnTo>
                  <a:lnTo>
                    <a:pt x="2091" y="77"/>
                  </a:lnTo>
                  <a:lnTo>
                    <a:pt x="2095" y="75"/>
                  </a:lnTo>
                  <a:lnTo>
                    <a:pt x="2099" y="73"/>
                  </a:lnTo>
                  <a:lnTo>
                    <a:pt x="2103" y="72"/>
                  </a:lnTo>
                  <a:lnTo>
                    <a:pt x="2108" y="7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2D2D2D"/>
                </a:solidFill>
              </a:endParaRPr>
            </a:p>
          </p:txBody>
        </p:sp>
        <p:sp>
          <p:nvSpPr>
            <p:cNvPr id="30" name="Freeform 8"/>
            <p:cNvSpPr>
              <a:spLocks noEditPoints="1"/>
            </p:cNvSpPr>
            <p:nvPr userDrawn="1"/>
          </p:nvSpPr>
          <p:spPr bwMode="auto">
            <a:xfrm>
              <a:off x="2760663" y="2620963"/>
              <a:ext cx="2760663" cy="1247775"/>
            </a:xfrm>
            <a:custGeom>
              <a:avLst/>
              <a:gdLst>
                <a:gd name="T0" fmla="*/ 727 w 1739"/>
                <a:gd name="T1" fmla="*/ 772 h 786"/>
                <a:gd name="T2" fmla="*/ 594 w 1739"/>
                <a:gd name="T3" fmla="*/ 381 h 786"/>
                <a:gd name="T4" fmla="*/ 842 w 1739"/>
                <a:gd name="T5" fmla="*/ 10 h 786"/>
                <a:gd name="T6" fmla="*/ 945 w 1739"/>
                <a:gd name="T7" fmla="*/ 23 h 786"/>
                <a:gd name="T8" fmla="*/ 1007 w 1739"/>
                <a:gd name="T9" fmla="*/ 56 h 786"/>
                <a:gd name="T10" fmla="*/ 1047 w 1739"/>
                <a:gd name="T11" fmla="*/ 110 h 786"/>
                <a:gd name="T12" fmla="*/ 1066 w 1739"/>
                <a:gd name="T13" fmla="*/ 203 h 786"/>
                <a:gd name="T14" fmla="*/ 1057 w 1739"/>
                <a:gd name="T15" fmla="*/ 268 h 786"/>
                <a:gd name="T16" fmla="*/ 1027 w 1739"/>
                <a:gd name="T17" fmla="*/ 325 h 786"/>
                <a:gd name="T18" fmla="*/ 964 w 1739"/>
                <a:gd name="T19" fmla="*/ 382 h 786"/>
                <a:gd name="T20" fmla="*/ 1089 w 1739"/>
                <a:gd name="T21" fmla="*/ 600 h 786"/>
                <a:gd name="T22" fmla="*/ 1085 w 1739"/>
                <a:gd name="T23" fmla="*/ 773 h 786"/>
                <a:gd name="T24" fmla="*/ 746 w 1739"/>
                <a:gd name="T25" fmla="*/ 378 h 786"/>
                <a:gd name="T26" fmla="*/ 831 w 1739"/>
                <a:gd name="T27" fmla="*/ 367 h 786"/>
                <a:gd name="T28" fmla="*/ 902 w 1739"/>
                <a:gd name="T29" fmla="*/ 337 h 786"/>
                <a:gd name="T30" fmla="*/ 946 w 1739"/>
                <a:gd name="T31" fmla="*/ 293 h 786"/>
                <a:gd name="T32" fmla="*/ 966 w 1739"/>
                <a:gd name="T33" fmla="*/ 239 h 786"/>
                <a:gd name="T34" fmla="*/ 965 w 1739"/>
                <a:gd name="T35" fmla="*/ 178 h 786"/>
                <a:gd name="T36" fmla="*/ 944 w 1739"/>
                <a:gd name="T37" fmla="*/ 124 h 786"/>
                <a:gd name="T38" fmla="*/ 916 w 1739"/>
                <a:gd name="T39" fmla="*/ 97 h 786"/>
                <a:gd name="T40" fmla="*/ 853 w 1739"/>
                <a:gd name="T41" fmla="*/ 72 h 786"/>
                <a:gd name="T42" fmla="*/ 748 w 1739"/>
                <a:gd name="T43" fmla="*/ 72 h 786"/>
                <a:gd name="T44" fmla="*/ 1673 w 1739"/>
                <a:gd name="T45" fmla="*/ 424 h 786"/>
                <a:gd name="T46" fmla="*/ 1426 w 1739"/>
                <a:gd name="T47" fmla="*/ 773 h 786"/>
                <a:gd name="T48" fmla="*/ 1300 w 1739"/>
                <a:gd name="T49" fmla="*/ 11 h 786"/>
                <a:gd name="T50" fmla="*/ 1530 w 1739"/>
                <a:gd name="T51" fmla="*/ 576 h 786"/>
                <a:gd name="T52" fmla="*/ 205 w 1739"/>
                <a:gd name="T53" fmla="*/ 68 h 786"/>
                <a:gd name="T54" fmla="*/ 159 w 1739"/>
                <a:gd name="T55" fmla="*/ 112 h 786"/>
                <a:gd name="T56" fmla="*/ 148 w 1739"/>
                <a:gd name="T57" fmla="*/ 165 h 786"/>
                <a:gd name="T58" fmla="*/ 166 w 1739"/>
                <a:gd name="T59" fmla="*/ 220 h 786"/>
                <a:gd name="T60" fmla="*/ 271 w 1739"/>
                <a:gd name="T61" fmla="*/ 304 h 786"/>
                <a:gd name="T62" fmla="*/ 431 w 1739"/>
                <a:gd name="T63" fmla="*/ 418 h 786"/>
                <a:gd name="T64" fmla="*/ 478 w 1739"/>
                <a:gd name="T65" fmla="*/ 478 h 786"/>
                <a:gd name="T66" fmla="*/ 490 w 1739"/>
                <a:gd name="T67" fmla="*/ 523 h 786"/>
                <a:gd name="T68" fmla="*/ 485 w 1739"/>
                <a:gd name="T69" fmla="*/ 602 h 786"/>
                <a:gd name="T70" fmla="*/ 454 w 1739"/>
                <a:gd name="T71" fmla="*/ 677 h 786"/>
                <a:gd name="T72" fmla="*/ 393 w 1739"/>
                <a:gd name="T73" fmla="*/ 736 h 786"/>
                <a:gd name="T74" fmla="*/ 309 w 1739"/>
                <a:gd name="T75" fmla="*/ 772 h 786"/>
                <a:gd name="T76" fmla="*/ 187 w 1739"/>
                <a:gd name="T77" fmla="*/ 785 h 786"/>
                <a:gd name="T78" fmla="*/ 108 w 1739"/>
                <a:gd name="T79" fmla="*/ 775 h 786"/>
                <a:gd name="T80" fmla="*/ 18 w 1739"/>
                <a:gd name="T81" fmla="*/ 643 h 786"/>
                <a:gd name="T82" fmla="*/ 86 w 1739"/>
                <a:gd name="T83" fmla="*/ 658 h 786"/>
                <a:gd name="T84" fmla="*/ 132 w 1739"/>
                <a:gd name="T85" fmla="*/ 701 h 786"/>
                <a:gd name="T86" fmla="*/ 179 w 1739"/>
                <a:gd name="T87" fmla="*/ 721 h 786"/>
                <a:gd name="T88" fmla="*/ 238 w 1739"/>
                <a:gd name="T89" fmla="*/ 724 h 786"/>
                <a:gd name="T90" fmla="*/ 295 w 1739"/>
                <a:gd name="T91" fmla="*/ 706 h 786"/>
                <a:gd name="T92" fmla="*/ 339 w 1739"/>
                <a:gd name="T93" fmla="*/ 663 h 786"/>
                <a:gd name="T94" fmla="*/ 354 w 1739"/>
                <a:gd name="T95" fmla="*/ 584 h 786"/>
                <a:gd name="T96" fmla="*/ 331 w 1739"/>
                <a:gd name="T97" fmla="*/ 533 h 786"/>
                <a:gd name="T98" fmla="*/ 191 w 1739"/>
                <a:gd name="T99" fmla="*/ 435 h 786"/>
                <a:gd name="T100" fmla="*/ 68 w 1739"/>
                <a:gd name="T101" fmla="*/ 345 h 786"/>
                <a:gd name="T102" fmla="*/ 31 w 1739"/>
                <a:gd name="T103" fmla="*/ 285 h 786"/>
                <a:gd name="T104" fmla="*/ 21 w 1739"/>
                <a:gd name="T105" fmla="*/ 204 h 786"/>
                <a:gd name="T106" fmla="*/ 34 w 1739"/>
                <a:gd name="T107" fmla="*/ 135 h 786"/>
                <a:gd name="T108" fmla="*/ 81 w 1739"/>
                <a:gd name="T109" fmla="*/ 64 h 786"/>
                <a:gd name="T110" fmla="*/ 159 w 1739"/>
                <a:gd name="T111" fmla="*/ 20 h 786"/>
                <a:gd name="T112" fmla="*/ 236 w 1739"/>
                <a:gd name="T113" fmla="*/ 3 h 786"/>
                <a:gd name="T114" fmla="*/ 347 w 1739"/>
                <a:gd name="T115" fmla="*/ 4 h 786"/>
                <a:gd name="T116" fmla="*/ 474 w 1739"/>
                <a:gd name="T117" fmla="*/ 37 h 786"/>
                <a:gd name="T118" fmla="*/ 398 w 1739"/>
                <a:gd name="T119" fmla="*/ 128 h 786"/>
                <a:gd name="T120" fmla="*/ 355 w 1739"/>
                <a:gd name="T121" fmla="*/ 79 h 786"/>
                <a:gd name="T122" fmla="*/ 289 w 1739"/>
                <a:gd name="T123" fmla="*/ 56 h 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739" h="786">
                  <a:moveTo>
                    <a:pt x="746" y="427"/>
                  </a:moveTo>
                  <a:lnTo>
                    <a:pt x="750" y="584"/>
                  </a:lnTo>
                  <a:lnTo>
                    <a:pt x="754" y="700"/>
                  </a:lnTo>
                  <a:lnTo>
                    <a:pt x="755" y="745"/>
                  </a:lnTo>
                  <a:lnTo>
                    <a:pt x="756" y="773"/>
                  </a:lnTo>
                  <a:lnTo>
                    <a:pt x="746" y="772"/>
                  </a:lnTo>
                  <a:lnTo>
                    <a:pt x="727" y="772"/>
                  </a:lnTo>
                  <a:lnTo>
                    <a:pt x="674" y="772"/>
                  </a:lnTo>
                  <a:lnTo>
                    <a:pt x="621" y="773"/>
                  </a:lnTo>
                  <a:lnTo>
                    <a:pt x="602" y="773"/>
                  </a:lnTo>
                  <a:lnTo>
                    <a:pt x="592" y="774"/>
                  </a:lnTo>
                  <a:lnTo>
                    <a:pt x="594" y="554"/>
                  </a:lnTo>
                  <a:lnTo>
                    <a:pt x="594" y="464"/>
                  </a:lnTo>
                  <a:lnTo>
                    <a:pt x="594" y="381"/>
                  </a:lnTo>
                  <a:lnTo>
                    <a:pt x="593" y="300"/>
                  </a:lnTo>
                  <a:lnTo>
                    <a:pt x="592" y="215"/>
                  </a:lnTo>
                  <a:lnTo>
                    <a:pt x="588" y="11"/>
                  </a:lnTo>
                  <a:lnTo>
                    <a:pt x="634" y="12"/>
                  </a:lnTo>
                  <a:lnTo>
                    <a:pt x="674" y="12"/>
                  </a:lnTo>
                  <a:lnTo>
                    <a:pt x="803" y="10"/>
                  </a:lnTo>
                  <a:lnTo>
                    <a:pt x="842" y="10"/>
                  </a:lnTo>
                  <a:lnTo>
                    <a:pt x="863" y="10"/>
                  </a:lnTo>
                  <a:lnTo>
                    <a:pt x="884" y="12"/>
                  </a:lnTo>
                  <a:lnTo>
                    <a:pt x="894" y="13"/>
                  </a:lnTo>
                  <a:lnTo>
                    <a:pt x="904" y="14"/>
                  </a:lnTo>
                  <a:lnTo>
                    <a:pt x="925" y="18"/>
                  </a:lnTo>
                  <a:lnTo>
                    <a:pt x="935" y="20"/>
                  </a:lnTo>
                  <a:lnTo>
                    <a:pt x="945" y="23"/>
                  </a:lnTo>
                  <a:lnTo>
                    <a:pt x="954" y="26"/>
                  </a:lnTo>
                  <a:lnTo>
                    <a:pt x="964" y="30"/>
                  </a:lnTo>
                  <a:lnTo>
                    <a:pt x="973" y="34"/>
                  </a:lnTo>
                  <a:lnTo>
                    <a:pt x="982" y="39"/>
                  </a:lnTo>
                  <a:lnTo>
                    <a:pt x="991" y="44"/>
                  </a:lnTo>
                  <a:lnTo>
                    <a:pt x="999" y="50"/>
                  </a:lnTo>
                  <a:lnTo>
                    <a:pt x="1007" y="56"/>
                  </a:lnTo>
                  <a:lnTo>
                    <a:pt x="1015" y="64"/>
                  </a:lnTo>
                  <a:lnTo>
                    <a:pt x="1022" y="71"/>
                  </a:lnTo>
                  <a:lnTo>
                    <a:pt x="1026" y="76"/>
                  </a:lnTo>
                  <a:lnTo>
                    <a:pt x="1029" y="80"/>
                  </a:lnTo>
                  <a:lnTo>
                    <a:pt x="1036" y="89"/>
                  </a:lnTo>
                  <a:lnTo>
                    <a:pt x="1041" y="99"/>
                  </a:lnTo>
                  <a:lnTo>
                    <a:pt x="1047" y="110"/>
                  </a:lnTo>
                  <a:lnTo>
                    <a:pt x="1052" y="122"/>
                  </a:lnTo>
                  <a:lnTo>
                    <a:pt x="1056" y="135"/>
                  </a:lnTo>
                  <a:lnTo>
                    <a:pt x="1059" y="148"/>
                  </a:lnTo>
                  <a:lnTo>
                    <a:pt x="1062" y="163"/>
                  </a:lnTo>
                  <a:lnTo>
                    <a:pt x="1065" y="178"/>
                  </a:lnTo>
                  <a:lnTo>
                    <a:pt x="1066" y="191"/>
                  </a:lnTo>
                  <a:lnTo>
                    <a:pt x="1066" y="203"/>
                  </a:lnTo>
                  <a:lnTo>
                    <a:pt x="1066" y="215"/>
                  </a:lnTo>
                  <a:lnTo>
                    <a:pt x="1066" y="220"/>
                  </a:lnTo>
                  <a:lnTo>
                    <a:pt x="1065" y="226"/>
                  </a:lnTo>
                  <a:lnTo>
                    <a:pt x="1064" y="237"/>
                  </a:lnTo>
                  <a:lnTo>
                    <a:pt x="1062" y="248"/>
                  </a:lnTo>
                  <a:lnTo>
                    <a:pt x="1060" y="258"/>
                  </a:lnTo>
                  <a:lnTo>
                    <a:pt x="1057" y="268"/>
                  </a:lnTo>
                  <a:lnTo>
                    <a:pt x="1054" y="277"/>
                  </a:lnTo>
                  <a:lnTo>
                    <a:pt x="1050" y="286"/>
                  </a:lnTo>
                  <a:lnTo>
                    <a:pt x="1046" y="295"/>
                  </a:lnTo>
                  <a:lnTo>
                    <a:pt x="1042" y="303"/>
                  </a:lnTo>
                  <a:lnTo>
                    <a:pt x="1037" y="311"/>
                  </a:lnTo>
                  <a:lnTo>
                    <a:pt x="1033" y="318"/>
                  </a:lnTo>
                  <a:lnTo>
                    <a:pt x="1027" y="325"/>
                  </a:lnTo>
                  <a:lnTo>
                    <a:pt x="1022" y="332"/>
                  </a:lnTo>
                  <a:lnTo>
                    <a:pt x="1011" y="345"/>
                  </a:lnTo>
                  <a:lnTo>
                    <a:pt x="1005" y="350"/>
                  </a:lnTo>
                  <a:lnTo>
                    <a:pt x="999" y="356"/>
                  </a:lnTo>
                  <a:lnTo>
                    <a:pt x="987" y="366"/>
                  </a:lnTo>
                  <a:lnTo>
                    <a:pt x="976" y="374"/>
                  </a:lnTo>
                  <a:lnTo>
                    <a:pt x="964" y="382"/>
                  </a:lnTo>
                  <a:lnTo>
                    <a:pt x="953" y="388"/>
                  </a:lnTo>
                  <a:lnTo>
                    <a:pt x="943" y="393"/>
                  </a:lnTo>
                  <a:lnTo>
                    <a:pt x="934" y="397"/>
                  </a:lnTo>
                  <a:lnTo>
                    <a:pt x="989" y="470"/>
                  </a:lnTo>
                  <a:lnTo>
                    <a:pt x="1015" y="505"/>
                  </a:lnTo>
                  <a:lnTo>
                    <a:pt x="1041" y="539"/>
                  </a:lnTo>
                  <a:lnTo>
                    <a:pt x="1089" y="600"/>
                  </a:lnTo>
                  <a:lnTo>
                    <a:pt x="1132" y="653"/>
                  </a:lnTo>
                  <a:lnTo>
                    <a:pt x="1167" y="697"/>
                  </a:lnTo>
                  <a:lnTo>
                    <a:pt x="1195" y="729"/>
                  </a:lnTo>
                  <a:lnTo>
                    <a:pt x="1218" y="757"/>
                  </a:lnTo>
                  <a:lnTo>
                    <a:pt x="1218" y="774"/>
                  </a:lnTo>
                  <a:lnTo>
                    <a:pt x="1151" y="773"/>
                  </a:lnTo>
                  <a:lnTo>
                    <a:pt x="1085" y="773"/>
                  </a:lnTo>
                  <a:lnTo>
                    <a:pt x="1015" y="774"/>
                  </a:lnTo>
                  <a:lnTo>
                    <a:pt x="763" y="427"/>
                  </a:lnTo>
                  <a:lnTo>
                    <a:pt x="746" y="427"/>
                  </a:lnTo>
                  <a:close/>
                  <a:moveTo>
                    <a:pt x="748" y="72"/>
                  </a:moveTo>
                  <a:lnTo>
                    <a:pt x="747" y="148"/>
                  </a:lnTo>
                  <a:lnTo>
                    <a:pt x="746" y="225"/>
                  </a:lnTo>
                  <a:lnTo>
                    <a:pt x="746" y="378"/>
                  </a:lnTo>
                  <a:lnTo>
                    <a:pt x="762" y="377"/>
                  </a:lnTo>
                  <a:lnTo>
                    <a:pt x="777" y="376"/>
                  </a:lnTo>
                  <a:lnTo>
                    <a:pt x="791" y="374"/>
                  </a:lnTo>
                  <a:lnTo>
                    <a:pt x="805" y="372"/>
                  </a:lnTo>
                  <a:lnTo>
                    <a:pt x="818" y="370"/>
                  </a:lnTo>
                  <a:lnTo>
                    <a:pt x="825" y="368"/>
                  </a:lnTo>
                  <a:lnTo>
                    <a:pt x="831" y="367"/>
                  </a:lnTo>
                  <a:lnTo>
                    <a:pt x="843" y="364"/>
                  </a:lnTo>
                  <a:lnTo>
                    <a:pt x="854" y="360"/>
                  </a:lnTo>
                  <a:lnTo>
                    <a:pt x="865" y="356"/>
                  </a:lnTo>
                  <a:lnTo>
                    <a:pt x="875" y="352"/>
                  </a:lnTo>
                  <a:lnTo>
                    <a:pt x="885" y="347"/>
                  </a:lnTo>
                  <a:lnTo>
                    <a:pt x="894" y="342"/>
                  </a:lnTo>
                  <a:lnTo>
                    <a:pt x="902" y="337"/>
                  </a:lnTo>
                  <a:lnTo>
                    <a:pt x="910" y="332"/>
                  </a:lnTo>
                  <a:lnTo>
                    <a:pt x="917" y="326"/>
                  </a:lnTo>
                  <a:lnTo>
                    <a:pt x="924" y="320"/>
                  </a:lnTo>
                  <a:lnTo>
                    <a:pt x="930" y="313"/>
                  </a:lnTo>
                  <a:lnTo>
                    <a:pt x="936" y="307"/>
                  </a:lnTo>
                  <a:lnTo>
                    <a:pt x="941" y="300"/>
                  </a:lnTo>
                  <a:lnTo>
                    <a:pt x="946" y="293"/>
                  </a:lnTo>
                  <a:lnTo>
                    <a:pt x="950" y="286"/>
                  </a:lnTo>
                  <a:lnTo>
                    <a:pt x="954" y="279"/>
                  </a:lnTo>
                  <a:lnTo>
                    <a:pt x="957" y="271"/>
                  </a:lnTo>
                  <a:lnTo>
                    <a:pt x="960" y="263"/>
                  </a:lnTo>
                  <a:lnTo>
                    <a:pt x="962" y="255"/>
                  </a:lnTo>
                  <a:lnTo>
                    <a:pt x="964" y="247"/>
                  </a:lnTo>
                  <a:lnTo>
                    <a:pt x="966" y="239"/>
                  </a:lnTo>
                  <a:lnTo>
                    <a:pt x="967" y="231"/>
                  </a:lnTo>
                  <a:lnTo>
                    <a:pt x="968" y="222"/>
                  </a:lnTo>
                  <a:lnTo>
                    <a:pt x="968" y="214"/>
                  </a:lnTo>
                  <a:lnTo>
                    <a:pt x="968" y="205"/>
                  </a:lnTo>
                  <a:lnTo>
                    <a:pt x="968" y="196"/>
                  </a:lnTo>
                  <a:lnTo>
                    <a:pt x="967" y="187"/>
                  </a:lnTo>
                  <a:lnTo>
                    <a:pt x="965" y="178"/>
                  </a:lnTo>
                  <a:lnTo>
                    <a:pt x="963" y="169"/>
                  </a:lnTo>
                  <a:lnTo>
                    <a:pt x="961" y="160"/>
                  </a:lnTo>
                  <a:lnTo>
                    <a:pt x="959" y="152"/>
                  </a:lnTo>
                  <a:lnTo>
                    <a:pt x="955" y="145"/>
                  </a:lnTo>
                  <a:lnTo>
                    <a:pt x="952" y="137"/>
                  </a:lnTo>
                  <a:lnTo>
                    <a:pt x="948" y="131"/>
                  </a:lnTo>
                  <a:lnTo>
                    <a:pt x="944" y="124"/>
                  </a:lnTo>
                  <a:lnTo>
                    <a:pt x="939" y="118"/>
                  </a:lnTo>
                  <a:lnTo>
                    <a:pt x="936" y="115"/>
                  </a:lnTo>
                  <a:lnTo>
                    <a:pt x="934" y="112"/>
                  </a:lnTo>
                  <a:lnTo>
                    <a:pt x="928" y="107"/>
                  </a:lnTo>
                  <a:lnTo>
                    <a:pt x="925" y="104"/>
                  </a:lnTo>
                  <a:lnTo>
                    <a:pt x="922" y="101"/>
                  </a:lnTo>
                  <a:lnTo>
                    <a:pt x="916" y="97"/>
                  </a:lnTo>
                  <a:lnTo>
                    <a:pt x="909" y="92"/>
                  </a:lnTo>
                  <a:lnTo>
                    <a:pt x="902" y="88"/>
                  </a:lnTo>
                  <a:lnTo>
                    <a:pt x="887" y="81"/>
                  </a:lnTo>
                  <a:lnTo>
                    <a:pt x="879" y="78"/>
                  </a:lnTo>
                  <a:lnTo>
                    <a:pt x="871" y="76"/>
                  </a:lnTo>
                  <a:lnTo>
                    <a:pt x="862" y="74"/>
                  </a:lnTo>
                  <a:lnTo>
                    <a:pt x="853" y="72"/>
                  </a:lnTo>
                  <a:lnTo>
                    <a:pt x="844" y="70"/>
                  </a:lnTo>
                  <a:lnTo>
                    <a:pt x="834" y="69"/>
                  </a:lnTo>
                  <a:lnTo>
                    <a:pt x="825" y="68"/>
                  </a:lnTo>
                  <a:lnTo>
                    <a:pt x="814" y="68"/>
                  </a:lnTo>
                  <a:lnTo>
                    <a:pt x="793" y="68"/>
                  </a:lnTo>
                  <a:lnTo>
                    <a:pt x="771" y="69"/>
                  </a:lnTo>
                  <a:lnTo>
                    <a:pt x="748" y="72"/>
                  </a:lnTo>
                  <a:close/>
                  <a:moveTo>
                    <a:pt x="1530" y="576"/>
                  </a:moveTo>
                  <a:lnTo>
                    <a:pt x="1581" y="447"/>
                  </a:lnTo>
                  <a:lnTo>
                    <a:pt x="1622" y="343"/>
                  </a:lnTo>
                  <a:lnTo>
                    <a:pt x="1656" y="254"/>
                  </a:lnTo>
                  <a:lnTo>
                    <a:pt x="1685" y="173"/>
                  </a:lnTo>
                  <a:lnTo>
                    <a:pt x="1739" y="260"/>
                  </a:lnTo>
                  <a:lnTo>
                    <a:pt x="1673" y="424"/>
                  </a:lnTo>
                  <a:lnTo>
                    <a:pt x="1611" y="581"/>
                  </a:lnTo>
                  <a:lnTo>
                    <a:pt x="1562" y="705"/>
                  </a:lnTo>
                  <a:lnTo>
                    <a:pt x="1546" y="748"/>
                  </a:lnTo>
                  <a:lnTo>
                    <a:pt x="1537" y="773"/>
                  </a:lnTo>
                  <a:lnTo>
                    <a:pt x="1495" y="772"/>
                  </a:lnTo>
                  <a:lnTo>
                    <a:pt x="1460" y="772"/>
                  </a:lnTo>
                  <a:lnTo>
                    <a:pt x="1426" y="773"/>
                  </a:lnTo>
                  <a:lnTo>
                    <a:pt x="1389" y="682"/>
                  </a:lnTo>
                  <a:lnTo>
                    <a:pt x="1309" y="488"/>
                  </a:lnTo>
                  <a:lnTo>
                    <a:pt x="1112" y="11"/>
                  </a:lnTo>
                  <a:lnTo>
                    <a:pt x="1168" y="12"/>
                  </a:lnTo>
                  <a:lnTo>
                    <a:pt x="1228" y="12"/>
                  </a:lnTo>
                  <a:lnTo>
                    <a:pt x="1263" y="12"/>
                  </a:lnTo>
                  <a:lnTo>
                    <a:pt x="1300" y="11"/>
                  </a:lnTo>
                  <a:lnTo>
                    <a:pt x="1329" y="86"/>
                  </a:lnTo>
                  <a:lnTo>
                    <a:pt x="1398" y="257"/>
                  </a:lnTo>
                  <a:lnTo>
                    <a:pt x="1437" y="355"/>
                  </a:lnTo>
                  <a:lnTo>
                    <a:pt x="1475" y="447"/>
                  </a:lnTo>
                  <a:lnTo>
                    <a:pt x="1507" y="525"/>
                  </a:lnTo>
                  <a:lnTo>
                    <a:pt x="1520" y="554"/>
                  </a:lnTo>
                  <a:lnTo>
                    <a:pt x="1530" y="576"/>
                  </a:lnTo>
                  <a:close/>
                  <a:moveTo>
                    <a:pt x="266" y="55"/>
                  </a:moveTo>
                  <a:lnTo>
                    <a:pt x="255" y="56"/>
                  </a:lnTo>
                  <a:lnTo>
                    <a:pt x="245" y="57"/>
                  </a:lnTo>
                  <a:lnTo>
                    <a:pt x="235" y="58"/>
                  </a:lnTo>
                  <a:lnTo>
                    <a:pt x="225" y="61"/>
                  </a:lnTo>
                  <a:lnTo>
                    <a:pt x="214" y="64"/>
                  </a:lnTo>
                  <a:lnTo>
                    <a:pt x="205" y="68"/>
                  </a:lnTo>
                  <a:lnTo>
                    <a:pt x="195" y="73"/>
                  </a:lnTo>
                  <a:lnTo>
                    <a:pt x="187" y="79"/>
                  </a:lnTo>
                  <a:lnTo>
                    <a:pt x="178" y="85"/>
                  </a:lnTo>
                  <a:lnTo>
                    <a:pt x="171" y="93"/>
                  </a:lnTo>
                  <a:lnTo>
                    <a:pt x="168" y="98"/>
                  </a:lnTo>
                  <a:lnTo>
                    <a:pt x="164" y="102"/>
                  </a:lnTo>
                  <a:lnTo>
                    <a:pt x="159" y="112"/>
                  </a:lnTo>
                  <a:lnTo>
                    <a:pt x="156" y="118"/>
                  </a:lnTo>
                  <a:lnTo>
                    <a:pt x="154" y="123"/>
                  </a:lnTo>
                  <a:lnTo>
                    <a:pt x="151" y="136"/>
                  </a:lnTo>
                  <a:lnTo>
                    <a:pt x="149" y="143"/>
                  </a:lnTo>
                  <a:lnTo>
                    <a:pt x="149" y="150"/>
                  </a:lnTo>
                  <a:lnTo>
                    <a:pt x="148" y="157"/>
                  </a:lnTo>
                  <a:lnTo>
                    <a:pt x="148" y="165"/>
                  </a:lnTo>
                  <a:lnTo>
                    <a:pt x="148" y="175"/>
                  </a:lnTo>
                  <a:lnTo>
                    <a:pt x="149" y="179"/>
                  </a:lnTo>
                  <a:lnTo>
                    <a:pt x="150" y="184"/>
                  </a:lnTo>
                  <a:lnTo>
                    <a:pt x="152" y="193"/>
                  </a:lnTo>
                  <a:lnTo>
                    <a:pt x="156" y="202"/>
                  </a:lnTo>
                  <a:lnTo>
                    <a:pt x="160" y="211"/>
                  </a:lnTo>
                  <a:lnTo>
                    <a:pt x="166" y="220"/>
                  </a:lnTo>
                  <a:lnTo>
                    <a:pt x="174" y="229"/>
                  </a:lnTo>
                  <a:lnTo>
                    <a:pt x="183" y="238"/>
                  </a:lnTo>
                  <a:lnTo>
                    <a:pt x="193" y="247"/>
                  </a:lnTo>
                  <a:lnTo>
                    <a:pt x="205" y="257"/>
                  </a:lnTo>
                  <a:lnTo>
                    <a:pt x="219" y="268"/>
                  </a:lnTo>
                  <a:lnTo>
                    <a:pt x="234" y="279"/>
                  </a:lnTo>
                  <a:lnTo>
                    <a:pt x="271" y="304"/>
                  </a:lnTo>
                  <a:lnTo>
                    <a:pt x="315" y="333"/>
                  </a:lnTo>
                  <a:lnTo>
                    <a:pt x="340" y="349"/>
                  </a:lnTo>
                  <a:lnTo>
                    <a:pt x="362" y="364"/>
                  </a:lnTo>
                  <a:lnTo>
                    <a:pt x="382" y="379"/>
                  </a:lnTo>
                  <a:lnTo>
                    <a:pt x="400" y="392"/>
                  </a:lnTo>
                  <a:lnTo>
                    <a:pt x="417" y="405"/>
                  </a:lnTo>
                  <a:lnTo>
                    <a:pt x="431" y="418"/>
                  </a:lnTo>
                  <a:lnTo>
                    <a:pt x="443" y="430"/>
                  </a:lnTo>
                  <a:lnTo>
                    <a:pt x="449" y="437"/>
                  </a:lnTo>
                  <a:lnTo>
                    <a:pt x="454" y="443"/>
                  </a:lnTo>
                  <a:lnTo>
                    <a:pt x="464" y="454"/>
                  </a:lnTo>
                  <a:lnTo>
                    <a:pt x="471" y="466"/>
                  </a:lnTo>
                  <a:lnTo>
                    <a:pt x="475" y="472"/>
                  </a:lnTo>
                  <a:lnTo>
                    <a:pt x="478" y="478"/>
                  </a:lnTo>
                  <a:lnTo>
                    <a:pt x="480" y="484"/>
                  </a:lnTo>
                  <a:lnTo>
                    <a:pt x="483" y="490"/>
                  </a:lnTo>
                  <a:lnTo>
                    <a:pt x="485" y="496"/>
                  </a:lnTo>
                  <a:lnTo>
                    <a:pt x="486" y="503"/>
                  </a:lnTo>
                  <a:lnTo>
                    <a:pt x="488" y="509"/>
                  </a:lnTo>
                  <a:lnTo>
                    <a:pt x="489" y="516"/>
                  </a:lnTo>
                  <a:lnTo>
                    <a:pt x="490" y="523"/>
                  </a:lnTo>
                  <a:lnTo>
                    <a:pt x="490" y="530"/>
                  </a:lnTo>
                  <a:lnTo>
                    <a:pt x="491" y="544"/>
                  </a:lnTo>
                  <a:lnTo>
                    <a:pt x="490" y="564"/>
                  </a:lnTo>
                  <a:lnTo>
                    <a:pt x="489" y="574"/>
                  </a:lnTo>
                  <a:lnTo>
                    <a:pt x="488" y="584"/>
                  </a:lnTo>
                  <a:lnTo>
                    <a:pt x="487" y="593"/>
                  </a:lnTo>
                  <a:lnTo>
                    <a:pt x="485" y="602"/>
                  </a:lnTo>
                  <a:lnTo>
                    <a:pt x="481" y="619"/>
                  </a:lnTo>
                  <a:lnTo>
                    <a:pt x="479" y="627"/>
                  </a:lnTo>
                  <a:lnTo>
                    <a:pt x="476" y="635"/>
                  </a:lnTo>
                  <a:lnTo>
                    <a:pt x="470" y="650"/>
                  </a:lnTo>
                  <a:lnTo>
                    <a:pt x="466" y="657"/>
                  </a:lnTo>
                  <a:lnTo>
                    <a:pt x="462" y="664"/>
                  </a:lnTo>
                  <a:lnTo>
                    <a:pt x="454" y="677"/>
                  </a:lnTo>
                  <a:lnTo>
                    <a:pt x="450" y="683"/>
                  </a:lnTo>
                  <a:lnTo>
                    <a:pt x="446" y="689"/>
                  </a:lnTo>
                  <a:lnTo>
                    <a:pt x="436" y="700"/>
                  </a:lnTo>
                  <a:lnTo>
                    <a:pt x="426" y="711"/>
                  </a:lnTo>
                  <a:lnTo>
                    <a:pt x="416" y="720"/>
                  </a:lnTo>
                  <a:lnTo>
                    <a:pt x="405" y="729"/>
                  </a:lnTo>
                  <a:lnTo>
                    <a:pt x="393" y="736"/>
                  </a:lnTo>
                  <a:lnTo>
                    <a:pt x="382" y="743"/>
                  </a:lnTo>
                  <a:lnTo>
                    <a:pt x="370" y="750"/>
                  </a:lnTo>
                  <a:lnTo>
                    <a:pt x="358" y="755"/>
                  </a:lnTo>
                  <a:lnTo>
                    <a:pt x="346" y="761"/>
                  </a:lnTo>
                  <a:lnTo>
                    <a:pt x="333" y="765"/>
                  </a:lnTo>
                  <a:lnTo>
                    <a:pt x="321" y="769"/>
                  </a:lnTo>
                  <a:lnTo>
                    <a:pt x="309" y="772"/>
                  </a:lnTo>
                  <a:lnTo>
                    <a:pt x="298" y="775"/>
                  </a:lnTo>
                  <a:lnTo>
                    <a:pt x="275" y="780"/>
                  </a:lnTo>
                  <a:lnTo>
                    <a:pt x="254" y="783"/>
                  </a:lnTo>
                  <a:lnTo>
                    <a:pt x="236" y="785"/>
                  </a:lnTo>
                  <a:lnTo>
                    <a:pt x="221" y="786"/>
                  </a:lnTo>
                  <a:lnTo>
                    <a:pt x="209" y="786"/>
                  </a:lnTo>
                  <a:lnTo>
                    <a:pt x="187" y="785"/>
                  </a:lnTo>
                  <a:lnTo>
                    <a:pt x="176" y="785"/>
                  </a:lnTo>
                  <a:lnTo>
                    <a:pt x="166" y="784"/>
                  </a:lnTo>
                  <a:lnTo>
                    <a:pt x="156" y="783"/>
                  </a:lnTo>
                  <a:lnTo>
                    <a:pt x="146" y="782"/>
                  </a:lnTo>
                  <a:lnTo>
                    <a:pt x="136" y="780"/>
                  </a:lnTo>
                  <a:lnTo>
                    <a:pt x="126" y="779"/>
                  </a:lnTo>
                  <a:lnTo>
                    <a:pt x="108" y="775"/>
                  </a:lnTo>
                  <a:lnTo>
                    <a:pt x="91" y="771"/>
                  </a:lnTo>
                  <a:lnTo>
                    <a:pt x="60" y="763"/>
                  </a:lnTo>
                  <a:lnTo>
                    <a:pt x="35" y="755"/>
                  </a:lnTo>
                  <a:lnTo>
                    <a:pt x="16" y="747"/>
                  </a:lnTo>
                  <a:lnTo>
                    <a:pt x="0" y="740"/>
                  </a:lnTo>
                  <a:lnTo>
                    <a:pt x="10" y="686"/>
                  </a:lnTo>
                  <a:lnTo>
                    <a:pt x="18" y="643"/>
                  </a:lnTo>
                  <a:lnTo>
                    <a:pt x="23" y="613"/>
                  </a:lnTo>
                  <a:lnTo>
                    <a:pt x="63" y="612"/>
                  </a:lnTo>
                  <a:lnTo>
                    <a:pt x="66" y="620"/>
                  </a:lnTo>
                  <a:lnTo>
                    <a:pt x="70" y="629"/>
                  </a:lnTo>
                  <a:lnTo>
                    <a:pt x="74" y="638"/>
                  </a:lnTo>
                  <a:lnTo>
                    <a:pt x="80" y="648"/>
                  </a:lnTo>
                  <a:lnTo>
                    <a:pt x="86" y="658"/>
                  </a:lnTo>
                  <a:lnTo>
                    <a:pt x="93" y="667"/>
                  </a:lnTo>
                  <a:lnTo>
                    <a:pt x="97" y="672"/>
                  </a:lnTo>
                  <a:lnTo>
                    <a:pt x="102" y="676"/>
                  </a:lnTo>
                  <a:lnTo>
                    <a:pt x="111" y="685"/>
                  </a:lnTo>
                  <a:lnTo>
                    <a:pt x="116" y="689"/>
                  </a:lnTo>
                  <a:lnTo>
                    <a:pt x="121" y="694"/>
                  </a:lnTo>
                  <a:lnTo>
                    <a:pt x="132" y="701"/>
                  </a:lnTo>
                  <a:lnTo>
                    <a:pt x="138" y="705"/>
                  </a:lnTo>
                  <a:lnTo>
                    <a:pt x="144" y="708"/>
                  </a:lnTo>
                  <a:lnTo>
                    <a:pt x="151" y="711"/>
                  </a:lnTo>
                  <a:lnTo>
                    <a:pt x="157" y="714"/>
                  </a:lnTo>
                  <a:lnTo>
                    <a:pt x="164" y="716"/>
                  </a:lnTo>
                  <a:lnTo>
                    <a:pt x="172" y="719"/>
                  </a:lnTo>
                  <a:lnTo>
                    <a:pt x="179" y="721"/>
                  </a:lnTo>
                  <a:lnTo>
                    <a:pt x="187" y="722"/>
                  </a:lnTo>
                  <a:lnTo>
                    <a:pt x="195" y="723"/>
                  </a:lnTo>
                  <a:lnTo>
                    <a:pt x="203" y="724"/>
                  </a:lnTo>
                  <a:lnTo>
                    <a:pt x="212" y="725"/>
                  </a:lnTo>
                  <a:lnTo>
                    <a:pt x="221" y="725"/>
                  </a:lnTo>
                  <a:lnTo>
                    <a:pt x="230" y="724"/>
                  </a:lnTo>
                  <a:lnTo>
                    <a:pt x="238" y="724"/>
                  </a:lnTo>
                  <a:lnTo>
                    <a:pt x="247" y="723"/>
                  </a:lnTo>
                  <a:lnTo>
                    <a:pt x="254" y="721"/>
                  </a:lnTo>
                  <a:lnTo>
                    <a:pt x="262" y="720"/>
                  </a:lnTo>
                  <a:lnTo>
                    <a:pt x="269" y="717"/>
                  </a:lnTo>
                  <a:lnTo>
                    <a:pt x="283" y="712"/>
                  </a:lnTo>
                  <a:lnTo>
                    <a:pt x="289" y="709"/>
                  </a:lnTo>
                  <a:lnTo>
                    <a:pt x="295" y="706"/>
                  </a:lnTo>
                  <a:lnTo>
                    <a:pt x="301" y="703"/>
                  </a:lnTo>
                  <a:lnTo>
                    <a:pt x="306" y="699"/>
                  </a:lnTo>
                  <a:lnTo>
                    <a:pt x="316" y="691"/>
                  </a:lnTo>
                  <a:lnTo>
                    <a:pt x="321" y="687"/>
                  </a:lnTo>
                  <a:lnTo>
                    <a:pt x="325" y="682"/>
                  </a:lnTo>
                  <a:lnTo>
                    <a:pt x="333" y="673"/>
                  </a:lnTo>
                  <a:lnTo>
                    <a:pt x="339" y="663"/>
                  </a:lnTo>
                  <a:lnTo>
                    <a:pt x="345" y="652"/>
                  </a:lnTo>
                  <a:lnTo>
                    <a:pt x="349" y="641"/>
                  </a:lnTo>
                  <a:lnTo>
                    <a:pt x="352" y="630"/>
                  </a:lnTo>
                  <a:lnTo>
                    <a:pt x="354" y="619"/>
                  </a:lnTo>
                  <a:lnTo>
                    <a:pt x="355" y="608"/>
                  </a:lnTo>
                  <a:lnTo>
                    <a:pt x="355" y="597"/>
                  </a:lnTo>
                  <a:lnTo>
                    <a:pt x="354" y="584"/>
                  </a:lnTo>
                  <a:lnTo>
                    <a:pt x="353" y="578"/>
                  </a:lnTo>
                  <a:lnTo>
                    <a:pt x="351" y="572"/>
                  </a:lnTo>
                  <a:lnTo>
                    <a:pt x="350" y="567"/>
                  </a:lnTo>
                  <a:lnTo>
                    <a:pt x="348" y="561"/>
                  </a:lnTo>
                  <a:lnTo>
                    <a:pt x="343" y="551"/>
                  </a:lnTo>
                  <a:lnTo>
                    <a:pt x="338" y="542"/>
                  </a:lnTo>
                  <a:lnTo>
                    <a:pt x="331" y="533"/>
                  </a:lnTo>
                  <a:lnTo>
                    <a:pt x="323" y="524"/>
                  </a:lnTo>
                  <a:lnTo>
                    <a:pt x="313" y="515"/>
                  </a:lnTo>
                  <a:lnTo>
                    <a:pt x="303" y="506"/>
                  </a:lnTo>
                  <a:lnTo>
                    <a:pt x="291" y="497"/>
                  </a:lnTo>
                  <a:lnTo>
                    <a:pt x="263" y="479"/>
                  </a:lnTo>
                  <a:lnTo>
                    <a:pt x="230" y="459"/>
                  </a:lnTo>
                  <a:lnTo>
                    <a:pt x="191" y="435"/>
                  </a:lnTo>
                  <a:lnTo>
                    <a:pt x="154" y="411"/>
                  </a:lnTo>
                  <a:lnTo>
                    <a:pt x="137" y="400"/>
                  </a:lnTo>
                  <a:lnTo>
                    <a:pt x="121" y="389"/>
                  </a:lnTo>
                  <a:lnTo>
                    <a:pt x="106" y="378"/>
                  </a:lnTo>
                  <a:lnTo>
                    <a:pt x="92" y="367"/>
                  </a:lnTo>
                  <a:lnTo>
                    <a:pt x="79" y="356"/>
                  </a:lnTo>
                  <a:lnTo>
                    <a:pt x="68" y="345"/>
                  </a:lnTo>
                  <a:lnTo>
                    <a:pt x="62" y="339"/>
                  </a:lnTo>
                  <a:lnTo>
                    <a:pt x="57" y="333"/>
                  </a:lnTo>
                  <a:lnTo>
                    <a:pt x="48" y="320"/>
                  </a:lnTo>
                  <a:lnTo>
                    <a:pt x="40" y="307"/>
                  </a:lnTo>
                  <a:lnTo>
                    <a:pt x="37" y="300"/>
                  </a:lnTo>
                  <a:lnTo>
                    <a:pt x="33" y="293"/>
                  </a:lnTo>
                  <a:lnTo>
                    <a:pt x="31" y="285"/>
                  </a:lnTo>
                  <a:lnTo>
                    <a:pt x="28" y="278"/>
                  </a:lnTo>
                  <a:lnTo>
                    <a:pt x="24" y="261"/>
                  </a:lnTo>
                  <a:lnTo>
                    <a:pt x="23" y="253"/>
                  </a:lnTo>
                  <a:lnTo>
                    <a:pt x="22" y="244"/>
                  </a:lnTo>
                  <a:lnTo>
                    <a:pt x="21" y="234"/>
                  </a:lnTo>
                  <a:lnTo>
                    <a:pt x="21" y="224"/>
                  </a:lnTo>
                  <a:lnTo>
                    <a:pt x="21" y="204"/>
                  </a:lnTo>
                  <a:lnTo>
                    <a:pt x="22" y="194"/>
                  </a:lnTo>
                  <a:lnTo>
                    <a:pt x="22" y="185"/>
                  </a:lnTo>
                  <a:lnTo>
                    <a:pt x="25" y="167"/>
                  </a:lnTo>
                  <a:lnTo>
                    <a:pt x="27" y="159"/>
                  </a:lnTo>
                  <a:lnTo>
                    <a:pt x="29" y="151"/>
                  </a:lnTo>
                  <a:lnTo>
                    <a:pt x="31" y="143"/>
                  </a:lnTo>
                  <a:lnTo>
                    <a:pt x="34" y="135"/>
                  </a:lnTo>
                  <a:lnTo>
                    <a:pt x="40" y="121"/>
                  </a:lnTo>
                  <a:lnTo>
                    <a:pt x="43" y="114"/>
                  </a:lnTo>
                  <a:lnTo>
                    <a:pt x="47" y="107"/>
                  </a:lnTo>
                  <a:lnTo>
                    <a:pt x="54" y="95"/>
                  </a:lnTo>
                  <a:lnTo>
                    <a:pt x="62" y="84"/>
                  </a:lnTo>
                  <a:lnTo>
                    <a:pt x="71" y="74"/>
                  </a:lnTo>
                  <a:lnTo>
                    <a:pt x="81" y="64"/>
                  </a:lnTo>
                  <a:lnTo>
                    <a:pt x="91" y="55"/>
                  </a:lnTo>
                  <a:lnTo>
                    <a:pt x="102" y="48"/>
                  </a:lnTo>
                  <a:lnTo>
                    <a:pt x="113" y="41"/>
                  </a:lnTo>
                  <a:lnTo>
                    <a:pt x="124" y="34"/>
                  </a:lnTo>
                  <a:lnTo>
                    <a:pt x="135" y="29"/>
                  </a:lnTo>
                  <a:lnTo>
                    <a:pt x="147" y="24"/>
                  </a:lnTo>
                  <a:lnTo>
                    <a:pt x="159" y="20"/>
                  </a:lnTo>
                  <a:lnTo>
                    <a:pt x="170" y="16"/>
                  </a:lnTo>
                  <a:lnTo>
                    <a:pt x="182" y="13"/>
                  </a:lnTo>
                  <a:lnTo>
                    <a:pt x="193" y="10"/>
                  </a:lnTo>
                  <a:lnTo>
                    <a:pt x="205" y="8"/>
                  </a:lnTo>
                  <a:lnTo>
                    <a:pt x="216" y="6"/>
                  </a:lnTo>
                  <a:lnTo>
                    <a:pt x="226" y="4"/>
                  </a:lnTo>
                  <a:lnTo>
                    <a:pt x="236" y="3"/>
                  </a:lnTo>
                  <a:lnTo>
                    <a:pt x="246" y="2"/>
                  </a:lnTo>
                  <a:lnTo>
                    <a:pt x="263" y="1"/>
                  </a:lnTo>
                  <a:lnTo>
                    <a:pt x="288" y="0"/>
                  </a:lnTo>
                  <a:lnTo>
                    <a:pt x="303" y="0"/>
                  </a:lnTo>
                  <a:lnTo>
                    <a:pt x="318" y="1"/>
                  </a:lnTo>
                  <a:lnTo>
                    <a:pt x="333" y="2"/>
                  </a:lnTo>
                  <a:lnTo>
                    <a:pt x="347" y="4"/>
                  </a:lnTo>
                  <a:lnTo>
                    <a:pt x="376" y="8"/>
                  </a:lnTo>
                  <a:lnTo>
                    <a:pt x="402" y="13"/>
                  </a:lnTo>
                  <a:lnTo>
                    <a:pt x="426" y="19"/>
                  </a:lnTo>
                  <a:lnTo>
                    <a:pt x="446" y="26"/>
                  </a:lnTo>
                  <a:lnTo>
                    <a:pt x="463" y="31"/>
                  </a:lnTo>
                  <a:lnTo>
                    <a:pt x="469" y="34"/>
                  </a:lnTo>
                  <a:lnTo>
                    <a:pt x="474" y="37"/>
                  </a:lnTo>
                  <a:lnTo>
                    <a:pt x="464" y="88"/>
                  </a:lnTo>
                  <a:lnTo>
                    <a:pt x="455" y="129"/>
                  </a:lnTo>
                  <a:lnTo>
                    <a:pt x="447" y="158"/>
                  </a:lnTo>
                  <a:lnTo>
                    <a:pt x="413" y="158"/>
                  </a:lnTo>
                  <a:lnTo>
                    <a:pt x="409" y="148"/>
                  </a:lnTo>
                  <a:lnTo>
                    <a:pt x="404" y="138"/>
                  </a:lnTo>
                  <a:lnTo>
                    <a:pt x="398" y="128"/>
                  </a:lnTo>
                  <a:lnTo>
                    <a:pt x="393" y="119"/>
                  </a:lnTo>
                  <a:lnTo>
                    <a:pt x="386" y="110"/>
                  </a:lnTo>
                  <a:lnTo>
                    <a:pt x="379" y="101"/>
                  </a:lnTo>
                  <a:lnTo>
                    <a:pt x="372" y="93"/>
                  </a:lnTo>
                  <a:lnTo>
                    <a:pt x="368" y="89"/>
                  </a:lnTo>
                  <a:lnTo>
                    <a:pt x="364" y="86"/>
                  </a:lnTo>
                  <a:lnTo>
                    <a:pt x="355" y="79"/>
                  </a:lnTo>
                  <a:lnTo>
                    <a:pt x="345" y="73"/>
                  </a:lnTo>
                  <a:lnTo>
                    <a:pt x="334" y="68"/>
                  </a:lnTo>
                  <a:lnTo>
                    <a:pt x="323" y="63"/>
                  </a:lnTo>
                  <a:lnTo>
                    <a:pt x="310" y="60"/>
                  </a:lnTo>
                  <a:lnTo>
                    <a:pt x="303" y="59"/>
                  </a:lnTo>
                  <a:lnTo>
                    <a:pt x="296" y="57"/>
                  </a:lnTo>
                  <a:lnTo>
                    <a:pt x="289" y="56"/>
                  </a:lnTo>
                  <a:lnTo>
                    <a:pt x="282" y="56"/>
                  </a:lnTo>
                  <a:lnTo>
                    <a:pt x="266" y="5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2D2D2D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4981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tusivu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 userDrawn="1"/>
        </p:nvGrpSpPr>
        <p:grpSpPr>
          <a:xfrm>
            <a:off x="4733926" y="4816477"/>
            <a:ext cx="4406901" cy="2041525"/>
            <a:chOff x="4733925" y="4816475"/>
            <a:chExt cx="4406901" cy="2041525"/>
          </a:xfrm>
        </p:grpSpPr>
        <p:sp>
          <p:nvSpPr>
            <p:cNvPr id="19" name="Freeform 14"/>
            <p:cNvSpPr>
              <a:spLocks/>
            </p:cNvSpPr>
            <p:nvPr userDrawn="1"/>
          </p:nvSpPr>
          <p:spPr bwMode="auto">
            <a:xfrm>
              <a:off x="6542088" y="4964112"/>
              <a:ext cx="703263" cy="773113"/>
            </a:xfrm>
            <a:custGeom>
              <a:avLst/>
              <a:gdLst>
                <a:gd name="T0" fmla="*/ 407 w 443"/>
                <a:gd name="T1" fmla="*/ 451 h 487"/>
                <a:gd name="T2" fmla="*/ 0 w 443"/>
                <a:gd name="T3" fmla="*/ 487 h 487"/>
                <a:gd name="T4" fmla="*/ 42 w 443"/>
                <a:gd name="T5" fmla="*/ 0 h 487"/>
                <a:gd name="T6" fmla="*/ 443 w 443"/>
                <a:gd name="T7" fmla="*/ 36 h 487"/>
                <a:gd name="T8" fmla="*/ 407 w 443"/>
                <a:gd name="T9" fmla="*/ 451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3" h="487">
                  <a:moveTo>
                    <a:pt x="407" y="451"/>
                  </a:moveTo>
                  <a:lnTo>
                    <a:pt x="0" y="487"/>
                  </a:lnTo>
                  <a:lnTo>
                    <a:pt x="42" y="0"/>
                  </a:lnTo>
                  <a:lnTo>
                    <a:pt x="443" y="36"/>
                  </a:lnTo>
                  <a:lnTo>
                    <a:pt x="407" y="451"/>
                  </a:lnTo>
                  <a:close/>
                </a:path>
              </a:pathLst>
            </a:custGeom>
            <a:solidFill>
              <a:srgbClr val="B2AD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350">
                <a:solidFill>
                  <a:srgbClr val="2D2D2D"/>
                </a:solidFill>
              </a:endParaRPr>
            </a:p>
          </p:txBody>
        </p:sp>
        <p:sp>
          <p:nvSpPr>
            <p:cNvPr id="20" name="Freeform 15"/>
            <p:cNvSpPr>
              <a:spLocks/>
            </p:cNvSpPr>
            <p:nvPr userDrawn="1"/>
          </p:nvSpPr>
          <p:spPr bwMode="auto">
            <a:xfrm>
              <a:off x="5422900" y="4860925"/>
              <a:ext cx="1033463" cy="966788"/>
            </a:xfrm>
            <a:custGeom>
              <a:avLst/>
              <a:gdLst>
                <a:gd name="T0" fmla="*/ 53 w 651"/>
                <a:gd name="T1" fmla="*/ 609 h 609"/>
                <a:gd name="T2" fmla="*/ 0 w 651"/>
                <a:gd name="T3" fmla="*/ 0 h 609"/>
                <a:gd name="T4" fmla="*/ 651 w 651"/>
                <a:gd name="T5" fmla="*/ 57 h 609"/>
                <a:gd name="T6" fmla="*/ 607 w 651"/>
                <a:gd name="T7" fmla="*/ 561 h 609"/>
                <a:gd name="T8" fmla="*/ 53 w 651"/>
                <a:gd name="T9" fmla="*/ 609 h 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1" h="609">
                  <a:moveTo>
                    <a:pt x="53" y="609"/>
                  </a:moveTo>
                  <a:lnTo>
                    <a:pt x="0" y="0"/>
                  </a:lnTo>
                  <a:lnTo>
                    <a:pt x="651" y="57"/>
                  </a:lnTo>
                  <a:lnTo>
                    <a:pt x="607" y="561"/>
                  </a:lnTo>
                  <a:lnTo>
                    <a:pt x="53" y="609"/>
                  </a:lnTo>
                  <a:close/>
                </a:path>
              </a:pathLst>
            </a:custGeom>
            <a:solidFill>
              <a:srgbClr val="C7C3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350">
                <a:solidFill>
                  <a:srgbClr val="2D2D2D"/>
                </a:solidFill>
              </a:endParaRPr>
            </a:p>
          </p:txBody>
        </p:sp>
        <p:sp>
          <p:nvSpPr>
            <p:cNvPr id="21" name="Freeform 16"/>
            <p:cNvSpPr>
              <a:spLocks/>
            </p:cNvSpPr>
            <p:nvPr userDrawn="1"/>
          </p:nvSpPr>
          <p:spPr bwMode="auto">
            <a:xfrm>
              <a:off x="4814888" y="4816475"/>
              <a:ext cx="539750" cy="1071563"/>
            </a:xfrm>
            <a:custGeom>
              <a:avLst/>
              <a:gdLst>
                <a:gd name="T0" fmla="*/ 0 w 340"/>
                <a:gd name="T1" fmla="*/ 675 h 675"/>
                <a:gd name="T2" fmla="*/ 56 w 340"/>
                <a:gd name="T3" fmla="*/ 0 h 675"/>
                <a:gd name="T4" fmla="*/ 286 w 340"/>
                <a:gd name="T5" fmla="*/ 20 h 675"/>
                <a:gd name="T6" fmla="*/ 340 w 340"/>
                <a:gd name="T7" fmla="*/ 646 h 675"/>
                <a:gd name="T8" fmla="*/ 0 w 340"/>
                <a:gd name="T9" fmla="*/ 675 h 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0" h="675">
                  <a:moveTo>
                    <a:pt x="0" y="675"/>
                  </a:moveTo>
                  <a:lnTo>
                    <a:pt x="56" y="0"/>
                  </a:lnTo>
                  <a:lnTo>
                    <a:pt x="286" y="20"/>
                  </a:lnTo>
                  <a:lnTo>
                    <a:pt x="340" y="646"/>
                  </a:lnTo>
                  <a:lnTo>
                    <a:pt x="0" y="675"/>
                  </a:lnTo>
                  <a:close/>
                </a:path>
              </a:pathLst>
            </a:custGeom>
            <a:solidFill>
              <a:srgbClr val="D9D5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350">
                <a:solidFill>
                  <a:srgbClr val="2D2D2D"/>
                </a:solidFill>
              </a:endParaRPr>
            </a:p>
          </p:txBody>
        </p:sp>
        <p:sp>
          <p:nvSpPr>
            <p:cNvPr id="22" name="Freeform 17"/>
            <p:cNvSpPr>
              <a:spLocks/>
            </p:cNvSpPr>
            <p:nvPr userDrawn="1"/>
          </p:nvSpPr>
          <p:spPr bwMode="auto">
            <a:xfrm>
              <a:off x="4733925" y="5992812"/>
              <a:ext cx="709613" cy="865188"/>
            </a:xfrm>
            <a:custGeom>
              <a:avLst/>
              <a:gdLst>
                <a:gd name="T0" fmla="*/ 447 w 447"/>
                <a:gd name="T1" fmla="*/ 545 h 545"/>
                <a:gd name="T2" fmla="*/ 0 w 447"/>
                <a:gd name="T3" fmla="*/ 545 h 545"/>
                <a:gd name="T4" fmla="*/ 43 w 447"/>
                <a:gd name="T5" fmla="*/ 31 h 545"/>
                <a:gd name="T6" fmla="*/ 400 w 447"/>
                <a:gd name="T7" fmla="*/ 0 h 545"/>
                <a:gd name="T8" fmla="*/ 447 w 447"/>
                <a:gd name="T9" fmla="*/ 545 h 5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545">
                  <a:moveTo>
                    <a:pt x="447" y="545"/>
                  </a:moveTo>
                  <a:lnTo>
                    <a:pt x="0" y="545"/>
                  </a:lnTo>
                  <a:lnTo>
                    <a:pt x="43" y="31"/>
                  </a:lnTo>
                  <a:lnTo>
                    <a:pt x="400" y="0"/>
                  </a:lnTo>
                  <a:lnTo>
                    <a:pt x="447" y="545"/>
                  </a:lnTo>
                  <a:close/>
                </a:path>
              </a:pathLst>
            </a:custGeom>
            <a:solidFill>
              <a:srgbClr val="D9D5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350">
                <a:solidFill>
                  <a:srgbClr val="2D2D2D"/>
                </a:solidFill>
              </a:endParaRPr>
            </a:p>
          </p:txBody>
        </p:sp>
        <p:sp>
          <p:nvSpPr>
            <p:cNvPr id="23" name="Freeform 18"/>
            <p:cNvSpPr>
              <a:spLocks/>
            </p:cNvSpPr>
            <p:nvPr userDrawn="1"/>
          </p:nvSpPr>
          <p:spPr bwMode="auto">
            <a:xfrm>
              <a:off x="5519738" y="5835650"/>
              <a:ext cx="1654175" cy="1022350"/>
            </a:xfrm>
            <a:custGeom>
              <a:avLst/>
              <a:gdLst>
                <a:gd name="T0" fmla="*/ 986 w 1042"/>
                <a:gd name="T1" fmla="*/ 644 h 644"/>
                <a:gd name="T2" fmla="*/ 518 w 1042"/>
                <a:gd name="T3" fmla="*/ 644 h 644"/>
                <a:gd name="T4" fmla="*/ 49 w 1042"/>
                <a:gd name="T5" fmla="*/ 644 h 644"/>
                <a:gd name="T6" fmla="*/ 0 w 1042"/>
                <a:gd name="T7" fmla="*/ 91 h 644"/>
                <a:gd name="T8" fmla="*/ 521 w 1042"/>
                <a:gd name="T9" fmla="*/ 45 h 644"/>
                <a:gd name="T10" fmla="*/ 1042 w 1042"/>
                <a:gd name="T11" fmla="*/ 0 h 644"/>
                <a:gd name="T12" fmla="*/ 986 w 1042"/>
                <a:gd name="T13" fmla="*/ 644 h 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42" h="644">
                  <a:moveTo>
                    <a:pt x="986" y="644"/>
                  </a:moveTo>
                  <a:lnTo>
                    <a:pt x="518" y="644"/>
                  </a:lnTo>
                  <a:lnTo>
                    <a:pt x="49" y="644"/>
                  </a:lnTo>
                  <a:lnTo>
                    <a:pt x="0" y="91"/>
                  </a:lnTo>
                  <a:lnTo>
                    <a:pt x="521" y="45"/>
                  </a:lnTo>
                  <a:lnTo>
                    <a:pt x="1042" y="0"/>
                  </a:lnTo>
                  <a:lnTo>
                    <a:pt x="986" y="644"/>
                  </a:lnTo>
                  <a:close/>
                </a:path>
              </a:pathLst>
            </a:custGeom>
            <a:solidFill>
              <a:srgbClr val="C7C3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350">
                <a:solidFill>
                  <a:srgbClr val="2D2D2D"/>
                </a:solidFill>
              </a:endParaRPr>
            </a:p>
          </p:txBody>
        </p:sp>
        <p:sp>
          <p:nvSpPr>
            <p:cNvPr id="24" name="Freeform 19"/>
            <p:cNvSpPr>
              <a:spLocks/>
            </p:cNvSpPr>
            <p:nvPr userDrawn="1"/>
          </p:nvSpPr>
          <p:spPr bwMode="auto">
            <a:xfrm>
              <a:off x="7237413" y="5033962"/>
              <a:ext cx="1903413" cy="1824038"/>
            </a:xfrm>
            <a:custGeom>
              <a:avLst/>
              <a:gdLst>
                <a:gd name="T0" fmla="*/ 1199 w 1199"/>
                <a:gd name="T1" fmla="*/ 96 h 1149"/>
                <a:gd name="T2" fmla="*/ 1199 w 1199"/>
                <a:gd name="T3" fmla="*/ 623 h 1149"/>
                <a:gd name="T4" fmla="*/ 1199 w 1199"/>
                <a:gd name="T5" fmla="*/ 1149 h 1149"/>
                <a:gd name="T6" fmla="*/ 600 w 1199"/>
                <a:gd name="T7" fmla="*/ 1149 h 1149"/>
                <a:gd name="T8" fmla="*/ 0 w 1199"/>
                <a:gd name="T9" fmla="*/ 1149 h 1149"/>
                <a:gd name="T10" fmla="*/ 50 w 1199"/>
                <a:gd name="T11" fmla="*/ 575 h 1149"/>
                <a:gd name="T12" fmla="*/ 101 w 1199"/>
                <a:gd name="T13" fmla="*/ 0 h 1149"/>
                <a:gd name="T14" fmla="*/ 650 w 1199"/>
                <a:gd name="T15" fmla="*/ 48 h 1149"/>
                <a:gd name="T16" fmla="*/ 1199 w 1199"/>
                <a:gd name="T17" fmla="*/ 96 h 1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99" h="1149">
                  <a:moveTo>
                    <a:pt x="1199" y="96"/>
                  </a:moveTo>
                  <a:lnTo>
                    <a:pt x="1199" y="623"/>
                  </a:lnTo>
                  <a:lnTo>
                    <a:pt x="1199" y="1149"/>
                  </a:lnTo>
                  <a:lnTo>
                    <a:pt x="600" y="1149"/>
                  </a:lnTo>
                  <a:lnTo>
                    <a:pt x="0" y="1149"/>
                  </a:lnTo>
                  <a:lnTo>
                    <a:pt x="50" y="575"/>
                  </a:lnTo>
                  <a:lnTo>
                    <a:pt x="101" y="0"/>
                  </a:lnTo>
                  <a:lnTo>
                    <a:pt x="650" y="48"/>
                  </a:lnTo>
                  <a:lnTo>
                    <a:pt x="1199" y="96"/>
                  </a:lnTo>
                  <a:close/>
                </a:path>
              </a:pathLst>
            </a:custGeom>
            <a:solidFill>
              <a:srgbClr val="ECEA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350">
                <a:solidFill>
                  <a:srgbClr val="2D2D2D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8312" y="1988841"/>
            <a:ext cx="4103688" cy="1512168"/>
          </a:xfrm>
        </p:spPr>
        <p:txBody>
          <a:bodyPr anchor="b" anchorCtr="0"/>
          <a:lstStyle/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8312" y="3573016"/>
            <a:ext cx="4103688" cy="1944216"/>
          </a:xfrm>
        </p:spPr>
        <p:txBody>
          <a:bodyPr/>
          <a:lstStyle>
            <a:lvl1pPr marL="0" indent="0" algn="l">
              <a:buNone/>
              <a:defRPr sz="1500" b="1"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27089" y="6381330"/>
            <a:ext cx="1008608" cy="14401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prstClr val="white"/>
                </a:solidFill>
              </a:rPr>
              <a:t>Date</a:t>
            </a:r>
            <a:endParaRPr lang="fi-FI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35697" y="6381328"/>
            <a:ext cx="2736304" cy="144016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fi-FI">
                <a:solidFill>
                  <a:prstClr val="white"/>
                </a:solidFill>
              </a:rPr>
              <a:t>Presentation name</a:t>
            </a:r>
            <a:endParaRPr lang="fi-FI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8B097F4-2407-4E3D-991E-280319BD88AA}" type="slidenum">
              <a:rPr lang="fi-FI" smtClean="0">
                <a:solidFill>
                  <a:prstClr val="white"/>
                </a:solidFill>
              </a:rPr>
              <a:pPr/>
              <a:t>‹#›</a:t>
            </a:fld>
            <a:endParaRPr lang="fi-FI">
              <a:solidFill>
                <a:prstClr val="white"/>
              </a:solidFill>
            </a:endParaRPr>
          </a:p>
        </p:txBody>
      </p:sp>
      <p:sp>
        <p:nvSpPr>
          <p:cNvPr id="29" name="Freeform 20"/>
          <p:cNvSpPr>
            <a:spLocks/>
          </p:cNvSpPr>
          <p:nvPr userDrawn="1"/>
        </p:nvSpPr>
        <p:spPr bwMode="auto">
          <a:xfrm>
            <a:off x="4916488" y="-4763"/>
            <a:ext cx="4224338" cy="5037138"/>
          </a:xfrm>
          <a:custGeom>
            <a:avLst/>
            <a:gdLst>
              <a:gd name="T0" fmla="*/ 252 w 2661"/>
              <a:gd name="T1" fmla="*/ 0 h 3173"/>
              <a:gd name="T2" fmla="*/ 854 w 2661"/>
              <a:gd name="T3" fmla="*/ 0 h 3173"/>
              <a:gd name="T4" fmla="*/ 1456 w 2661"/>
              <a:gd name="T5" fmla="*/ 0 h 3173"/>
              <a:gd name="T6" fmla="*/ 2059 w 2661"/>
              <a:gd name="T7" fmla="*/ 0 h 3173"/>
              <a:gd name="T8" fmla="*/ 2661 w 2661"/>
              <a:gd name="T9" fmla="*/ 0 h 3173"/>
              <a:gd name="T10" fmla="*/ 2661 w 2661"/>
              <a:gd name="T11" fmla="*/ 793 h 3173"/>
              <a:gd name="T12" fmla="*/ 2661 w 2661"/>
              <a:gd name="T13" fmla="*/ 1586 h 3173"/>
              <a:gd name="T14" fmla="*/ 2661 w 2661"/>
              <a:gd name="T15" fmla="*/ 2380 h 3173"/>
              <a:gd name="T16" fmla="*/ 2661 w 2661"/>
              <a:gd name="T17" fmla="*/ 3173 h 3173"/>
              <a:gd name="T18" fmla="*/ 1996 w 2661"/>
              <a:gd name="T19" fmla="*/ 3115 h 3173"/>
              <a:gd name="T20" fmla="*/ 1330 w 2661"/>
              <a:gd name="T21" fmla="*/ 3057 h 3173"/>
              <a:gd name="T22" fmla="*/ 665 w 2661"/>
              <a:gd name="T23" fmla="*/ 2999 h 3173"/>
              <a:gd name="T24" fmla="*/ 0 w 2661"/>
              <a:gd name="T25" fmla="*/ 2941 h 3173"/>
              <a:gd name="T26" fmla="*/ 51 w 2661"/>
              <a:gd name="T27" fmla="*/ 2321 h 3173"/>
              <a:gd name="T28" fmla="*/ 103 w 2661"/>
              <a:gd name="T29" fmla="*/ 1701 h 3173"/>
              <a:gd name="T30" fmla="*/ 140 w 2661"/>
              <a:gd name="T31" fmla="*/ 1276 h 3173"/>
              <a:gd name="T32" fmla="*/ 177 w 2661"/>
              <a:gd name="T33" fmla="*/ 851 h 3173"/>
              <a:gd name="T34" fmla="*/ 214 w 2661"/>
              <a:gd name="T35" fmla="*/ 425 h 3173"/>
              <a:gd name="T36" fmla="*/ 252 w 2661"/>
              <a:gd name="T37" fmla="*/ 0 h 3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661" h="3173">
                <a:moveTo>
                  <a:pt x="252" y="0"/>
                </a:moveTo>
                <a:lnTo>
                  <a:pt x="854" y="0"/>
                </a:lnTo>
                <a:lnTo>
                  <a:pt x="1456" y="0"/>
                </a:lnTo>
                <a:lnTo>
                  <a:pt x="2059" y="0"/>
                </a:lnTo>
                <a:lnTo>
                  <a:pt x="2661" y="0"/>
                </a:lnTo>
                <a:lnTo>
                  <a:pt x="2661" y="793"/>
                </a:lnTo>
                <a:lnTo>
                  <a:pt x="2661" y="1586"/>
                </a:lnTo>
                <a:lnTo>
                  <a:pt x="2661" y="2380"/>
                </a:lnTo>
                <a:lnTo>
                  <a:pt x="2661" y="3173"/>
                </a:lnTo>
                <a:lnTo>
                  <a:pt x="1996" y="3115"/>
                </a:lnTo>
                <a:lnTo>
                  <a:pt x="1330" y="3057"/>
                </a:lnTo>
                <a:lnTo>
                  <a:pt x="665" y="2999"/>
                </a:lnTo>
                <a:lnTo>
                  <a:pt x="0" y="2941"/>
                </a:lnTo>
                <a:lnTo>
                  <a:pt x="51" y="2321"/>
                </a:lnTo>
                <a:lnTo>
                  <a:pt x="103" y="1701"/>
                </a:lnTo>
                <a:lnTo>
                  <a:pt x="140" y="1276"/>
                </a:lnTo>
                <a:lnTo>
                  <a:pt x="177" y="851"/>
                </a:lnTo>
                <a:lnTo>
                  <a:pt x="214" y="425"/>
                </a:lnTo>
                <a:lnTo>
                  <a:pt x="252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fi-FI" sz="1350">
              <a:solidFill>
                <a:srgbClr val="2D2D2D"/>
              </a:solidFill>
            </a:endParaRPr>
          </a:p>
        </p:txBody>
      </p:sp>
      <p:grpSp>
        <p:nvGrpSpPr>
          <p:cNvPr id="31" name="Group 31"/>
          <p:cNvGrpSpPr>
            <a:grpSpLocks noChangeAspect="1"/>
          </p:cNvGrpSpPr>
          <p:nvPr userDrawn="1"/>
        </p:nvGrpSpPr>
        <p:grpSpPr>
          <a:xfrm>
            <a:off x="7954965" y="5937961"/>
            <a:ext cx="699079" cy="612000"/>
            <a:chOff x="2760663" y="2243138"/>
            <a:chExt cx="3619501" cy="2376487"/>
          </a:xfrm>
        </p:grpSpPr>
        <p:sp>
          <p:nvSpPr>
            <p:cNvPr id="32" name="Freeform 6"/>
            <p:cNvSpPr>
              <a:spLocks/>
            </p:cNvSpPr>
            <p:nvPr userDrawn="1"/>
          </p:nvSpPr>
          <p:spPr bwMode="auto">
            <a:xfrm>
              <a:off x="5178426" y="2243138"/>
              <a:ext cx="1201738" cy="1047750"/>
            </a:xfrm>
            <a:custGeom>
              <a:avLst/>
              <a:gdLst>
                <a:gd name="T0" fmla="*/ 2 w 757"/>
                <a:gd name="T1" fmla="*/ 0 h 660"/>
                <a:gd name="T2" fmla="*/ 0 w 757"/>
                <a:gd name="T3" fmla="*/ 2 h 660"/>
                <a:gd name="T4" fmla="*/ 385 w 757"/>
                <a:gd name="T5" fmla="*/ 660 h 660"/>
                <a:gd name="T6" fmla="*/ 757 w 757"/>
                <a:gd name="T7" fmla="*/ 0 h 660"/>
                <a:gd name="T8" fmla="*/ 2 w 757"/>
                <a:gd name="T9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7" h="660">
                  <a:moveTo>
                    <a:pt x="2" y="0"/>
                  </a:moveTo>
                  <a:lnTo>
                    <a:pt x="0" y="2"/>
                  </a:lnTo>
                  <a:lnTo>
                    <a:pt x="385" y="660"/>
                  </a:lnTo>
                  <a:lnTo>
                    <a:pt x="757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5DA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2D2D2D"/>
                </a:solidFill>
              </a:endParaRPr>
            </a:p>
          </p:txBody>
        </p:sp>
        <p:sp>
          <p:nvSpPr>
            <p:cNvPr id="33" name="Freeform 7"/>
            <p:cNvSpPr>
              <a:spLocks noEditPoints="1"/>
            </p:cNvSpPr>
            <p:nvPr userDrawn="1"/>
          </p:nvSpPr>
          <p:spPr bwMode="auto">
            <a:xfrm>
              <a:off x="2801938" y="4262438"/>
              <a:ext cx="3441700" cy="357187"/>
            </a:xfrm>
            <a:custGeom>
              <a:avLst/>
              <a:gdLst>
                <a:gd name="T0" fmla="*/ 187 w 2168"/>
                <a:gd name="T1" fmla="*/ 179 h 225"/>
                <a:gd name="T2" fmla="*/ 287 w 2168"/>
                <a:gd name="T3" fmla="*/ 180 h 225"/>
                <a:gd name="T4" fmla="*/ 321 w 2168"/>
                <a:gd name="T5" fmla="*/ 62 h 225"/>
                <a:gd name="T6" fmla="*/ 241 w 2168"/>
                <a:gd name="T7" fmla="*/ 89 h 225"/>
                <a:gd name="T8" fmla="*/ 322 w 2168"/>
                <a:gd name="T9" fmla="*/ 112 h 225"/>
                <a:gd name="T10" fmla="*/ 270 w 2168"/>
                <a:gd name="T11" fmla="*/ 158 h 225"/>
                <a:gd name="T12" fmla="*/ 299 w 2168"/>
                <a:gd name="T13" fmla="*/ 72 h 225"/>
                <a:gd name="T14" fmla="*/ 516 w 2168"/>
                <a:gd name="T15" fmla="*/ 98 h 225"/>
                <a:gd name="T16" fmla="*/ 567 w 2168"/>
                <a:gd name="T17" fmla="*/ 96 h 225"/>
                <a:gd name="T18" fmla="*/ 567 w 2168"/>
                <a:gd name="T19" fmla="*/ 52 h 225"/>
                <a:gd name="T20" fmla="*/ 507 w 2168"/>
                <a:gd name="T21" fmla="*/ 83 h 225"/>
                <a:gd name="T22" fmla="*/ 437 w 2168"/>
                <a:gd name="T23" fmla="*/ 66 h 225"/>
                <a:gd name="T24" fmla="*/ 442 w 2168"/>
                <a:gd name="T25" fmla="*/ 85 h 225"/>
                <a:gd name="T26" fmla="*/ 622 w 2168"/>
                <a:gd name="T27" fmla="*/ 133 h 225"/>
                <a:gd name="T28" fmla="*/ 681 w 2168"/>
                <a:gd name="T29" fmla="*/ 178 h 225"/>
                <a:gd name="T30" fmla="*/ 708 w 2168"/>
                <a:gd name="T31" fmla="*/ 59 h 225"/>
                <a:gd name="T32" fmla="*/ 628 w 2168"/>
                <a:gd name="T33" fmla="*/ 96 h 225"/>
                <a:gd name="T34" fmla="*/ 712 w 2168"/>
                <a:gd name="T35" fmla="*/ 117 h 225"/>
                <a:gd name="T36" fmla="*/ 653 w 2168"/>
                <a:gd name="T37" fmla="*/ 152 h 225"/>
                <a:gd name="T38" fmla="*/ 738 w 2168"/>
                <a:gd name="T39" fmla="*/ 9 h 225"/>
                <a:gd name="T40" fmla="*/ 823 w 2168"/>
                <a:gd name="T41" fmla="*/ 52 h 225"/>
                <a:gd name="T42" fmla="*/ 791 w 2168"/>
                <a:gd name="T43" fmla="*/ 113 h 225"/>
                <a:gd name="T44" fmla="*/ 833 w 2168"/>
                <a:gd name="T45" fmla="*/ 162 h 225"/>
                <a:gd name="T46" fmla="*/ 804 w 2168"/>
                <a:gd name="T47" fmla="*/ 179 h 225"/>
                <a:gd name="T48" fmla="*/ 873 w 2168"/>
                <a:gd name="T49" fmla="*/ 144 h 225"/>
                <a:gd name="T50" fmla="*/ 809 w 2168"/>
                <a:gd name="T51" fmla="*/ 87 h 225"/>
                <a:gd name="T52" fmla="*/ 953 w 2168"/>
                <a:gd name="T53" fmla="*/ 34 h 225"/>
                <a:gd name="T54" fmla="*/ 1082 w 2168"/>
                <a:gd name="T55" fmla="*/ 68 h 225"/>
                <a:gd name="T56" fmla="*/ 1090 w 2168"/>
                <a:gd name="T57" fmla="*/ 80 h 225"/>
                <a:gd name="T58" fmla="*/ 1129 w 2168"/>
                <a:gd name="T59" fmla="*/ 99 h 225"/>
                <a:gd name="T60" fmla="*/ 1153 w 2168"/>
                <a:gd name="T61" fmla="*/ 152 h 225"/>
                <a:gd name="T62" fmla="*/ 1219 w 2168"/>
                <a:gd name="T63" fmla="*/ 173 h 225"/>
                <a:gd name="T64" fmla="*/ 1224 w 2168"/>
                <a:gd name="T65" fmla="*/ 53 h 225"/>
                <a:gd name="T66" fmla="*/ 1151 w 2168"/>
                <a:gd name="T67" fmla="*/ 118 h 225"/>
                <a:gd name="T68" fmla="*/ 1238 w 2168"/>
                <a:gd name="T69" fmla="*/ 127 h 225"/>
                <a:gd name="T70" fmla="*/ 1177 w 2168"/>
                <a:gd name="T71" fmla="*/ 143 h 225"/>
                <a:gd name="T72" fmla="*/ 1357 w 2168"/>
                <a:gd name="T73" fmla="*/ 118 h 225"/>
                <a:gd name="T74" fmla="*/ 1502 w 2168"/>
                <a:gd name="T75" fmla="*/ 161 h 225"/>
                <a:gd name="T76" fmla="*/ 1551 w 2168"/>
                <a:gd name="T77" fmla="*/ 89 h 225"/>
                <a:gd name="T78" fmla="*/ 1468 w 2168"/>
                <a:gd name="T79" fmla="*/ 64 h 225"/>
                <a:gd name="T80" fmla="*/ 1457 w 2168"/>
                <a:gd name="T81" fmla="*/ 172 h 225"/>
                <a:gd name="T82" fmla="*/ 1522 w 2168"/>
                <a:gd name="T83" fmla="*/ 140 h 225"/>
                <a:gd name="T84" fmla="*/ 1523 w 2168"/>
                <a:gd name="T85" fmla="*/ 77 h 225"/>
                <a:gd name="T86" fmla="*/ 1679 w 2168"/>
                <a:gd name="T87" fmla="*/ 54 h 225"/>
                <a:gd name="T88" fmla="*/ 1573 w 2168"/>
                <a:gd name="T89" fmla="*/ 179 h 225"/>
                <a:gd name="T90" fmla="*/ 1666 w 2168"/>
                <a:gd name="T91" fmla="*/ 77 h 225"/>
                <a:gd name="T92" fmla="*/ 1764 w 2168"/>
                <a:gd name="T93" fmla="*/ 157 h 225"/>
                <a:gd name="T94" fmla="*/ 1738 w 2168"/>
                <a:gd name="T95" fmla="*/ 166 h 225"/>
                <a:gd name="T96" fmla="*/ 1822 w 2168"/>
                <a:gd name="T97" fmla="*/ 147 h 225"/>
                <a:gd name="T98" fmla="*/ 1887 w 2168"/>
                <a:gd name="T99" fmla="*/ 175 h 225"/>
                <a:gd name="T100" fmla="*/ 1899 w 2168"/>
                <a:gd name="T101" fmla="*/ 54 h 225"/>
                <a:gd name="T102" fmla="*/ 1823 w 2168"/>
                <a:gd name="T103" fmla="*/ 110 h 225"/>
                <a:gd name="T104" fmla="*/ 1910 w 2168"/>
                <a:gd name="T105" fmla="*/ 122 h 225"/>
                <a:gd name="T106" fmla="*/ 1850 w 2168"/>
                <a:gd name="T107" fmla="*/ 148 h 225"/>
                <a:gd name="T108" fmla="*/ 2003 w 2168"/>
                <a:gd name="T109" fmla="*/ 0 h 225"/>
                <a:gd name="T110" fmla="*/ 1968 w 2168"/>
                <a:gd name="T111" fmla="*/ 197 h 225"/>
                <a:gd name="T112" fmla="*/ 2049 w 2168"/>
                <a:gd name="T113" fmla="*/ 164 h 225"/>
                <a:gd name="T114" fmla="*/ 2124 w 2168"/>
                <a:gd name="T115" fmla="*/ 159 h 225"/>
                <a:gd name="T116" fmla="*/ 2103 w 2168"/>
                <a:gd name="T117" fmla="*/ 51 h 225"/>
                <a:gd name="T118" fmla="*/ 2108 w 2168"/>
                <a:gd name="T119" fmla="*/ 72 h 225"/>
                <a:gd name="T120" fmla="*/ 2122 w 2168"/>
                <a:gd name="T121" fmla="*/ 140 h 225"/>
                <a:gd name="T122" fmla="*/ 2068 w 2168"/>
                <a:gd name="T123" fmla="*/ 11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168" h="225">
                  <a:moveTo>
                    <a:pt x="124" y="179"/>
                  </a:moveTo>
                  <a:lnTo>
                    <a:pt x="128" y="156"/>
                  </a:lnTo>
                  <a:lnTo>
                    <a:pt x="31" y="156"/>
                  </a:lnTo>
                  <a:lnTo>
                    <a:pt x="41" y="98"/>
                  </a:lnTo>
                  <a:lnTo>
                    <a:pt x="118" y="98"/>
                  </a:lnTo>
                  <a:lnTo>
                    <a:pt x="122" y="76"/>
                  </a:lnTo>
                  <a:lnTo>
                    <a:pt x="45" y="76"/>
                  </a:lnTo>
                  <a:lnTo>
                    <a:pt x="54" y="23"/>
                  </a:lnTo>
                  <a:lnTo>
                    <a:pt x="150" y="23"/>
                  </a:lnTo>
                  <a:lnTo>
                    <a:pt x="154" y="0"/>
                  </a:lnTo>
                  <a:lnTo>
                    <a:pt x="31" y="0"/>
                  </a:lnTo>
                  <a:lnTo>
                    <a:pt x="0" y="179"/>
                  </a:lnTo>
                  <a:lnTo>
                    <a:pt x="124" y="179"/>
                  </a:lnTo>
                  <a:close/>
                  <a:moveTo>
                    <a:pt x="187" y="179"/>
                  </a:moveTo>
                  <a:lnTo>
                    <a:pt x="219" y="0"/>
                  </a:lnTo>
                  <a:lnTo>
                    <a:pt x="193" y="0"/>
                  </a:lnTo>
                  <a:lnTo>
                    <a:pt x="162" y="179"/>
                  </a:lnTo>
                  <a:lnTo>
                    <a:pt x="187" y="179"/>
                  </a:lnTo>
                  <a:close/>
                  <a:moveTo>
                    <a:pt x="232" y="133"/>
                  </a:moveTo>
                  <a:lnTo>
                    <a:pt x="232" y="143"/>
                  </a:lnTo>
                  <a:lnTo>
                    <a:pt x="233" y="147"/>
                  </a:lnTo>
                  <a:lnTo>
                    <a:pt x="234" y="152"/>
                  </a:lnTo>
                  <a:lnTo>
                    <a:pt x="236" y="156"/>
                  </a:lnTo>
                  <a:lnTo>
                    <a:pt x="238" y="160"/>
                  </a:lnTo>
                  <a:lnTo>
                    <a:pt x="240" y="164"/>
                  </a:lnTo>
                  <a:lnTo>
                    <a:pt x="242" y="167"/>
                  </a:lnTo>
                  <a:lnTo>
                    <a:pt x="245" y="170"/>
                  </a:lnTo>
                  <a:lnTo>
                    <a:pt x="248" y="173"/>
                  </a:lnTo>
                  <a:lnTo>
                    <a:pt x="252" y="175"/>
                  </a:lnTo>
                  <a:lnTo>
                    <a:pt x="255" y="177"/>
                  </a:lnTo>
                  <a:lnTo>
                    <a:pt x="260" y="179"/>
                  </a:lnTo>
                  <a:lnTo>
                    <a:pt x="264" y="180"/>
                  </a:lnTo>
                  <a:lnTo>
                    <a:pt x="269" y="181"/>
                  </a:lnTo>
                  <a:lnTo>
                    <a:pt x="274" y="181"/>
                  </a:lnTo>
                  <a:lnTo>
                    <a:pt x="283" y="180"/>
                  </a:lnTo>
                  <a:lnTo>
                    <a:pt x="287" y="180"/>
                  </a:lnTo>
                  <a:lnTo>
                    <a:pt x="291" y="178"/>
                  </a:lnTo>
                  <a:lnTo>
                    <a:pt x="294" y="177"/>
                  </a:lnTo>
                  <a:lnTo>
                    <a:pt x="298" y="175"/>
                  </a:lnTo>
                  <a:lnTo>
                    <a:pt x="301" y="173"/>
                  </a:lnTo>
                  <a:lnTo>
                    <a:pt x="304" y="170"/>
                  </a:lnTo>
                  <a:lnTo>
                    <a:pt x="310" y="165"/>
                  </a:lnTo>
                  <a:lnTo>
                    <a:pt x="315" y="159"/>
                  </a:lnTo>
                  <a:lnTo>
                    <a:pt x="319" y="152"/>
                  </a:lnTo>
                  <a:lnTo>
                    <a:pt x="323" y="145"/>
                  </a:lnTo>
                  <a:lnTo>
                    <a:pt x="321" y="179"/>
                  </a:lnTo>
                  <a:lnTo>
                    <a:pt x="337" y="179"/>
                  </a:lnTo>
                  <a:lnTo>
                    <a:pt x="358" y="54"/>
                  </a:lnTo>
                  <a:lnTo>
                    <a:pt x="343" y="54"/>
                  </a:lnTo>
                  <a:lnTo>
                    <a:pt x="333" y="89"/>
                  </a:lnTo>
                  <a:lnTo>
                    <a:pt x="331" y="81"/>
                  </a:lnTo>
                  <a:lnTo>
                    <a:pt x="328" y="74"/>
                  </a:lnTo>
                  <a:lnTo>
                    <a:pt x="325" y="67"/>
                  </a:lnTo>
                  <a:lnTo>
                    <a:pt x="321" y="62"/>
                  </a:lnTo>
                  <a:lnTo>
                    <a:pt x="318" y="59"/>
                  </a:lnTo>
                  <a:lnTo>
                    <a:pt x="316" y="57"/>
                  </a:lnTo>
                  <a:lnTo>
                    <a:pt x="309" y="54"/>
                  </a:lnTo>
                  <a:lnTo>
                    <a:pt x="306" y="53"/>
                  </a:lnTo>
                  <a:lnTo>
                    <a:pt x="302" y="52"/>
                  </a:lnTo>
                  <a:lnTo>
                    <a:pt x="298" y="51"/>
                  </a:lnTo>
                  <a:lnTo>
                    <a:pt x="294" y="51"/>
                  </a:lnTo>
                  <a:lnTo>
                    <a:pt x="287" y="52"/>
                  </a:lnTo>
                  <a:lnTo>
                    <a:pt x="280" y="53"/>
                  </a:lnTo>
                  <a:lnTo>
                    <a:pt x="274" y="55"/>
                  </a:lnTo>
                  <a:lnTo>
                    <a:pt x="268" y="58"/>
                  </a:lnTo>
                  <a:lnTo>
                    <a:pt x="265" y="60"/>
                  </a:lnTo>
                  <a:lnTo>
                    <a:pt x="262" y="62"/>
                  </a:lnTo>
                  <a:lnTo>
                    <a:pt x="257" y="66"/>
                  </a:lnTo>
                  <a:lnTo>
                    <a:pt x="252" y="71"/>
                  </a:lnTo>
                  <a:lnTo>
                    <a:pt x="248" y="77"/>
                  </a:lnTo>
                  <a:lnTo>
                    <a:pt x="244" y="83"/>
                  </a:lnTo>
                  <a:lnTo>
                    <a:pt x="241" y="89"/>
                  </a:lnTo>
                  <a:lnTo>
                    <a:pt x="238" y="96"/>
                  </a:lnTo>
                  <a:lnTo>
                    <a:pt x="236" y="103"/>
                  </a:lnTo>
                  <a:lnTo>
                    <a:pt x="234" y="110"/>
                  </a:lnTo>
                  <a:lnTo>
                    <a:pt x="233" y="118"/>
                  </a:lnTo>
                  <a:lnTo>
                    <a:pt x="232" y="125"/>
                  </a:lnTo>
                  <a:lnTo>
                    <a:pt x="232" y="133"/>
                  </a:lnTo>
                  <a:close/>
                  <a:moveTo>
                    <a:pt x="299" y="72"/>
                  </a:moveTo>
                  <a:lnTo>
                    <a:pt x="304" y="73"/>
                  </a:lnTo>
                  <a:lnTo>
                    <a:pt x="306" y="73"/>
                  </a:lnTo>
                  <a:lnTo>
                    <a:pt x="308" y="74"/>
                  </a:lnTo>
                  <a:lnTo>
                    <a:pt x="313" y="77"/>
                  </a:lnTo>
                  <a:lnTo>
                    <a:pt x="314" y="78"/>
                  </a:lnTo>
                  <a:lnTo>
                    <a:pt x="316" y="80"/>
                  </a:lnTo>
                  <a:lnTo>
                    <a:pt x="319" y="85"/>
                  </a:lnTo>
                  <a:lnTo>
                    <a:pt x="321" y="91"/>
                  </a:lnTo>
                  <a:lnTo>
                    <a:pt x="322" y="98"/>
                  </a:lnTo>
                  <a:lnTo>
                    <a:pt x="323" y="106"/>
                  </a:lnTo>
                  <a:lnTo>
                    <a:pt x="322" y="112"/>
                  </a:lnTo>
                  <a:lnTo>
                    <a:pt x="322" y="114"/>
                  </a:lnTo>
                  <a:lnTo>
                    <a:pt x="322" y="117"/>
                  </a:lnTo>
                  <a:lnTo>
                    <a:pt x="321" y="122"/>
                  </a:lnTo>
                  <a:lnTo>
                    <a:pt x="319" y="127"/>
                  </a:lnTo>
                  <a:lnTo>
                    <a:pt x="318" y="131"/>
                  </a:lnTo>
                  <a:lnTo>
                    <a:pt x="316" y="136"/>
                  </a:lnTo>
                  <a:lnTo>
                    <a:pt x="313" y="140"/>
                  </a:lnTo>
                  <a:lnTo>
                    <a:pt x="311" y="144"/>
                  </a:lnTo>
                  <a:lnTo>
                    <a:pt x="308" y="147"/>
                  </a:lnTo>
                  <a:lnTo>
                    <a:pt x="304" y="151"/>
                  </a:lnTo>
                  <a:lnTo>
                    <a:pt x="301" y="153"/>
                  </a:lnTo>
                  <a:lnTo>
                    <a:pt x="297" y="156"/>
                  </a:lnTo>
                  <a:lnTo>
                    <a:pt x="293" y="158"/>
                  </a:lnTo>
                  <a:lnTo>
                    <a:pt x="289" y="159"/>
                  </a:lnTo>
                  <a:lnTo>
                    <a:pt x="285" y="160"/>
                  </a:lnTo>
                  <a:lnTo>
                    <a:pt x="281" y="160"/>
                  </a:lnTo>
                  <a:lnTo>
                    <a:pt x="275" y="160"/>
                  </a:lnTo>
                  <a:lnTo>
                    <a:pt x="270" y="158"/>
                  </a:lnTo>
                  <a:lnTo>
                    <a:pt x="266" y="156"/>
                  </a:lnTo>
                  <a:lnTo>
                    <a:pt x="263" y="152"/>
                  </a:lnTo>
                  <a:lnTo>
                    <a:pt x="261" y="148"/>
                  </a:lnTo>
                  <a:lnTo>
                    <a:pt x="259" y="143"/>
                  </a:lnTo>
                  <a:lnTo>
                    <a:pt x="258" y="137"/>
                  </a:lnTo>
                  <a:lnTo>
                    <a:pt x="258" y="130"/>
                  </a:lnTo>
                  <a:lnTo>
                    <a:pt x="258" y="119"/>
                  </a:lnTo>
                  <a:lnTo>
                    <a:pt x="261" y="109"/>
                  </a:lnTo>
                  <a:lnTo>
                    <a:pt x="264" y="99"/>
                  </a:lnTo>
                  <a:lnTo>
                    <a:pt x="269" y="90"/>
                  </a:lnTo>
                  <a:lnTo>
                    <a:pt x="272" y="86"/>
                  </a:lnTo>
                  <a:lnTo>
                    <a:pt x="275" y="83"/>
                  </a:lnTo>
                  <a:lnTo>
                    <a:pt x="278" y="80"/>
                  </a:lnTo>
                  <a:lnTo>
                    <a:pt x="282" y="77"/>
                  </a:lnTo>
                  <a:lnTo>
                    <a:pt x="286" y="75"/>
                  </a:lnTo>
                  <a:lnTo>
                    <a:pt x="290" y="73"/>
                  </a:lnTo>
                  <a:lnTo>
                    <a:pt x="294" y="72"/>
                  </a:lnTo>
                  <a:lnTo>
                    <a:pt x="299" y="72"/>
                  </a:lnTo>
                  <a:close/>
                  <a:moveTo>
                    <a:pt x="344" y="36"/>
                  </a:moveTo>
                  <a:lnTo>
                    <a:pt x="348" y="9"/>
                  </a:lnTo>
                  <a:lnTo>
                    <a:pt x="326" y="9"/>
                  </a:lnTo>
                  <a:lnTo>
                    <a:pt x="321" y="36"/>
                  </a:lnTo>
                  <a:lnTo>
                    <a:pt x="344" y="36"/>
                  </a:lnTo>
                  <a:close/>
                  <a:moveTo>
                    <a:pt x="293" y="36"/>
                  </a:moveTo>
                  <a:lnTo>
                    <a:pt x="298" y="9"/>
                  </a:lnTo>
                  <a:lnTo>
                    <a:pt x="275" y="9"/>
                  </a:lnTo>
                  <a:lnTo>
                    <a:pt x="271" y="36"/>
                  </a:lnTo>
                  <a:lnTo>
                    <a:pt x="293" y="36"/>
                  </a:lnTo>
                  <a:close/>
                  <a:moveTo>
                    <a:pt x="493" y="179"/>
                  </a:moveTo>
                  <a:lnTo>
                    <a:pt x="497" y="152"/>
                  </a:lnTo>
                  <a:lnTo>
                    <a:pt x="499" y="144"/>
                  </a:lnTo>
                  <a:lnTo>
                    <a:pt x="500" y="137"/>
                  </a:lnTo>
                  <a:lnTo>
                    <a:pt x="505" y="123"/>
                  </a:lnTo>
                  <a:lnTo>
                    <a:pt x="510" y="109"/>
                  </a:lnTo>
                  <a:lnTo>
                    <a:pt x="513" y="103"/>
                  </a:lnTo>
                  <a:lnTo>
                    <a:pt x="516" y="98"/>
                  </a:lnTo>
                  <a:lnTo>
                    <a:pt x="520" y="93"/>
                  </a:lnTo>
                  <a:lnTo>
                    <a:pt x="523" y="88"/>
                  </a:lnTo>
                  <a:lnTo>
                    <a:pt x="527" y="84"/>
                  </a:lnTo>
                  <a:lnTo>
                    <a:pt x="531" y="81"/>
                  </a:lnTo>
                  <a:lnTo>
                    <a:pt x="535" y="78"/>
                  </a:lnTo>
                  <a:lnTo>
                    <a:pt x="540" y="76"/>
                  </a:lnTo>
                  <a:lnTo>
                    <a:pt x="545" y="75"/>
                  </a:lnTo>
                  <a:lnTo>
                    <a:pt x="549" y="75"/>
                  </a:lnTo>
                  <a:lnTo>
                    <a:pt x="554" y="75"/>
                  </a:lnTo>
                  <a:lnTo>
                    <a:pt x="559" y="76"/>
                  </a:lnTo>
                  <a:lnTo>
                    <a:pt x="561" y="77"/>
                  </a:lnTo>
                  <a:lnTo>
                    <a:pt x="562" y="78"/>
                  </a:lnTo>
                  <a:lnTo>
                    <a:pt x="563" y="80"/>
                  </a:lnTo>
                  <a:lnTo>
                    <a:pt x="565" y="81"/>
                  </a:lnTo>
                  <a:lnTo>
                    <a:pt x="566" y="85"/>
                  </a:lnTo>
                  <a:lnTo>
                    <a:pt x="567" y="88"/>
                  </a:lnTo>
                  <a:lnTo>
                    <a:pt x="567" y="90"/>
                  </a:lnTo>
                  <a:lnTo>
                    <a:pt x="567" y="96"/>
                  </a:lnTo>
                  <a:lnTo>
                    <a:pt x="566" y="103"/>
                  </a:lnTo>
                  <a:lnTo>
                    <a:pt x="553" y="179"/>
                  </a:lnTo>
                  <a:lnTo>
                    <a:pt x="579" y="179"/>
                  </a:lnTo>
                  <a:lnTo>
                    <a:pt x="592" y="101"/>
                  </a:lnTo>
                  <a:lnTo>
                    <a:pt x="593" y="95"/>
                  </a:lnTo>
                  <a:lnTo>
                    <a:pt x="594" y="90"/>
                  </a:lnTo>
                  <a:lnTo>
                    <a:pt x="594" y="85"/>
                  </a:lnTo>
                  <a:lnTo>
                    <a:pt x="593" y="80"/>
                  </a:lnTo>
                  <a:lnTo>
                    <a:pt x="592" y="76"/>
                  </a:lnTo>
                  <a:lnTo>
                    <a:pt x="591" y="72"/>
                  </a:lnTo>
                  <a:lnTo>
                    <a:pt x="590" y="68"/>
                  </a:lnTo>
                  <a:lnTo>
                    <a:pt x="588" y="65"/>
                  </a:lnTo>
                  <a:lnTo>
                    <a:pt x="585" y="62"/>
                  </a:lnTo>
                  <a:lnTo>
                    <a:pt x="583" y="59"/>
                  </a:lnTo>
                  <a:lnTo>
                    <a:pt x="579" y="57"/>
                  </a:lnTo>
                  <a:lnTo>
                    <a:pt x="576" y="55"/>
                  </a:lnTo>
                  <a:lnTo>
                    <a:pt x="572" y="53"/>
                  </a:lnTo>
                  <a:lnTo>
                    <a:pt x="567" y="52"/>
                  </a:lnTo>
                  <a:lnTo>
                    <a:pt x="563" y="51"/>
                  </a:lnTo>
                  <a:lnTo>
                    <a:pt x="557" y="51"/>
                  </a:lnTo>
                  <a:lnTo>
                    <a:pt x="553" y="51"/>
                  </a:lnTo>
                  <a:lnTo>
                    <a:pt x="549" y="52"/>
                  </a:lnTo>
                  <a:lnTo>
                    <a:pt x="545" y="53"/>
                  </a:lnTo>
                  <a:lnTo>
                    <a:pt x="540" y="55"/>
                  </a:lnTo>
                  <a:lnTo>
                    <a:pt x="536" y="57"/>
                  </a:lnTo>
                  <a:lnTo>
                    <a:pt x="532" y="59"/>
                  </a:lnTo>
                  <a:lnTo>
                    <a:pt x="529" y="61"/>
                  </a:lnTo>
                  <a:lnTo>
                    <a:pt x="525" y="64"/>
                  </a:lnTo>
                  <a:lnTo>
                    <a:pt x="522" y="68"/>
                  </a:lnTo>
                  <a:lnTo>
                    <a:pt x="519" y="71"/>
                  </a:lnTo>
                  <a:lnTo>
                    <a:pt x="516" y="75"/>
                  </a:lnTo>
                  <a:lnTo>
                    <a:pt x="514" y="79"/>
                  </a:lnTo>
                  <a:lnTo>
                    <a:pt x="509" y="88"/>
                  </a:lnTo>
                  <a:lnTo>
                    <a:pt x="506" y="98"/>
                  </a:lnTo>
                  <a:lnTo>
                    <a:pt x="507" y="87"/>
                  </a:lnTo>
                  <a:lnTo>
                    <a:pt x="507" y="83"/>
                  </a:lnTo>
                  <a:lnTo>
                    <a:pt x="506" y="78"/>
                  </a:lnTo>
                  <a:lnTo>
                    <a:pt x="504" y="71"/>
                  </a:lnTo>
                  <a:lnTo>
                    <a:pt x="503" y="67"/>
                  </a:lnTo>
                  <a:lnTo>
                    <a:pt x="501" y="64"/>
                  </a:lnTo>
                  <a:lnTo>
                    <a:pt x="498" y="61"/>
                  </a:lnTo>
                  <a:lnTo>
                    <a:pt x="496" y="58"/>
                  </a:lnTo>
                  <a:lnTo>
                    <a:pt x="492" y="56"/>
                  </a:lnTo>
                  <a:lnTo>
                    <a:pt x="489" y="55"/>
                  </a:lnTo>
                  <a:lnTo>
                    <a:pt x="485" y="53"/>
                  </a:lnTo>
                  <a:lnTo>
                    <a:pt x="481" y="52"/>
                  </a:lnTo>
                  <a:lnTo>
                    <a:pt x="476" y="51"/>
                  </a:lnTo>
                  <a:lnTo>
                    <a:pt x="471" y="51"/>
                  </a:lnTo>
                  <a:lnTo>
                    <a:pt x="466" y="52"/>
                  </a:lnTo>
                  <a:lnTo>
                    <a:pt x="462" y="52"/>
                  </a:lnTo>
                  <a:lnTo>
                    <a:pt x="453" y="55"/>
                  </a:lnTo>
                  <a:lnTo>
                    <a:pt x="445" y="60"/>
                  </a:lnTo>
                  <a:lnTo>
                    <a:pt x="441" y="63"/>
                  </a:lnTo>
                  <a:lnTo>
                    <a:pt x="437" y="66"/>
                  </a:lnTo>
                  <a:lnTo>
                    <a:pt x="431" y="73"/>
                  </a:lnTo>
                  <a:lnTo>
                    <a:pt x="425" y="81"/>
                  </a:lnTo>
                  <a:lnTo>
                    <a:pt x="423" y="86"/>
                  </a:lnTo>
                  <a:lnTo>
                    <a:pt x="421" y="91"/>
                  </a:lnTo>
                  <a:lnTo>
                    <a:pt x="417" y="100"/>
                  </a:lnTo>
                  <a:lnTo>
                    <a:pt x="419" y="54"/>
                  </a:lnTo>
                  <a:lnTo>
                    <a:pt x="404" y="54"/>
                  </a:lnTo>
                  <a:lnTo>
                    <a:pt x="382" y="179"/>
                  </a:lnTo>
                  <a:lnTo>
                    <a:pt x="408" y="179"/>
                  </a:lnTo>
                  <a:lnTo>
                    <a:pt x="412" y="152"/>
                  </a:lnTo>
                  <a:lnTo>
                    <a:pt x="415" y="137"/>
                  </a:lnTo>
                  <a:lnTo>
                    <a:pt x="420" y="123"/>
                  </a:lnTo>
                  <a:lnTo>
                    <a:pt x="422" y="117"/>
                  </a:lnTo>
                  <a:lnTo>
                    <a:pt x="425" y="110"/>
                  </a:lnTo>
                  <a:lnTo>
                    <a:pt x="431" y="98"/>
                  </a:lnTo>
                  <a:lnTo>
                    <a:pt x="434" y="93"/>
                  </a:lnTo>
                  <a:lnTo>
                    <a:pt x="438" y="89"/>
                  </a:lnTo>
                  <a:lnTo>
                    <a:pt x="442" y="85"/>
                  </a:lnTo>
                  <a:lnTo>
                    <a:pt x="446" y="81"/>
                  </a:lnTo>
                  <a:lnTo>
                    <a:pt x="450" y="78"/>
                  </a:lnTo>
                  <a:lnTo>
                    <a:pt x="454" y="76"/>
                  </a:lnTo>
                  <a:lnTo>
                    <a:pt x="459" y="75"/>
                  </a:lnTo>
                  <a:lnTo>
                    <a:pt x="463" y="75"/>
                  </a:lnTo>
                  <a:lnTo>
                    <a:pt x="468" y="75"/>
                  </a:lnTo>
                  <a:lnTo>
                    <a:pt x="473" y="76"/>
                  </a:lnTo>
                  <a:lnTo>
                    <a:pt x="474" y="77"/>
                  </a:lnTo>
                  <a:lnTo>
                    <a:pt x="476" y="78"/>
                  </a:lnTo>
                  <a:lnTo>
                    <a:pt x="477" y="80"/>
                  </a:lnTo>
                  <a:lnTo>
                    <a:pt x="479" y="81"/>
                  </a:lnTo>
                  <a:lnTo>
                    <a:pt x="480" y="85"/>
                  </a:lnTo>
                  <a:lnTo>
                    <a:pt x="481" y="90"/>
                  </a:lnTo>
                  <a:lnTo>
                    <a:pt x="481" y="96"/>
                  </a:lnTo>
                  <a:lnTo>
                    <a:pt x="480" y="103"/>
                  </a:lnTo>
                  <a:lnTo>
                    <a:pt x="467" y="179"/>
                  </a:lnTo>
                  <a:lnTo>
                    <a:pt x="493" y="179"/>
                  </a:lnTo>
                  <a:close/>
                  <a:moveTo>
                    <a:pt x="622" y="133"/>
                  </a:moveTo>
                  <a:lnTo>
                    <a:pt x="622" y="143"/>
                  </a:lnTo>
                  <a:lnTo>
                    <a:pt x="623" y="147"/>
                  </a:lnTo>
                  <a:lnTo>
                    <a:pt x="624" y="152"/>
                  </a:lnTo>
                  <a:lnTo>
                    <a:pt x="626" y="156"/>
                  </a:lnTo>
                  <a:lnTo>
                    <a:pt x="628" y="160"/>
                  </a:lnTo>
                  <a:lnTo>
                    <a:pt x="630" y="164"/>
                  </a:lnTo>
                  <a:lnTo>
                    <a:pt x="632" y="167"/>
                  </a:lnTo>
                  <a:lnTo>
                    <a:pt x="635" y="170"/>
                  </a:lnTo>
                  <a:lnTo>
                    <a:pt x="638" y="173"/>
                  </a:lnTo>
                  <a:lnTo>
                    <a:pt x="642" y="175"/>
                  </a:lnTo>
                  <a:lnTo>
                    <a:pt x="646" y="177"/>
                  </a:lnTo>
                  <a:lnTo>
                    <a:pt x="650" y="179"/>
                  </a:lnTo>
                  <a:lnTo>
                    <a:pt x="654" y="180"/>
                  </a:lnTo>
                  <a:lnTo>
                    <a:pt x="659" y="181"/>
                  </a:lnTo>
                  <a:lnTo>
                    <a:pt x="664" y="181"/>
                  </a:lnTo>
                  <a:lnTo>
                    <a:pt x="673" y="180"/>
                  </a:lnTo>
                  <a:lnTo>
                    <a:pt x="677" y="180"/>
                  </a:lnTo>
                  <a:lnTo>
                    <a:pt x="681" y="178"/>
                  </a:lnTo>
                  <a:lnTo>
                    <a:pt x="685" y="177"/>
                  </a:lnTo>
                  <a:lnTo>
                    <a:pt x="688" y="175"/>
                  </a:lnTo>
                  <a:lnTo>
                    <a:pt x="691" y="173"/>
                  </a:lnTo>
                  <a:lnTo>
                    <a:pt x="694" y="170"/>
                  </a:lnTo>
                  <a:lnTo>
                    <a:pt x="700" y="165"/>
                  </a:lnTo>
                  <a:lnTo>
                    <a:pt x="705" y="159"/>
                  </a:lnTo>
                  <a:lnTo>
                    <a:pt x="709" y="152"/>
                  </a:lnTo>
                  <a:lnTo>
                    <a:pt x="713" y="145"/>
                  </a:lnTo>
                  <a:lnTo>
                    <a:pt x="711" y="179"/>
                  </a:lnTo>
                  <a:lnTo>
                    <a:pt x="727" y="179"/>
                  </a:lnTo>
                  <a:lnTo>
                    <a:pt x="749" y="54"/>
                  </a:lnTo>
                  <a:lnTo>
                    <a:pt x="733" y="54"/>
                  </a:lnTo>
                  <a:lnTo>
                    <a:pt x="723" y="89"/>
                  </a:lnTo>
                  <a:lnTo>
                    <a:pt x="721" y="81"/>
                  </a:lnTo>
                  <a:lnTo>
                    <a:pt x="718" y="74"/>
                  </a:lnTo>
                  <a:lnTo>
                    <a:pt x="715" y="67"/>
                  </a:lnTo>
                  <a:lnTo>
                    <a:pt x="711" y="62"/>
                  </a:lnTo>
                  <a:lnTo>
                    <a:pt x="708" y="59"/>
                  </a:lnTo>
                  <a:lnTo>
                    <a:pt x="706" y="57"/>
                  </a:lnTo>
                  <a:lnTo>
                    <a:pt x="700" y="54"/>
                  </a:lnTo>
                  <a:lnTo>
                    <a:pt x="696" y="53"/>
                  </a:lnTo>
                  <a:lnTo>
                    <a:pt x="692" y="52"/>
                  </a:lnTo>
                  <a:lnTo>
                    <a:pt x="688" y="51"/>
                  </a:lnTo>
                  <a:lnTo>
                    <a:pt x="684" y="51"/>
                  </a:lnTo>
                  <a:lnTo>
                    <a:pt x="677" y="52"/>
                  </a:lnTo>
                  <a:lnTo>
                    <a:pt x="670" y="53"/>
                  </a:lnTo>
                  <a:lnTo>
                    <a:pt x="664" y="55"/>
                  </a:lnTo>
                  <a:lnTo>
                    <a:pt x="658" y="58"/>
                  </a:lnTo>
                  <a:lnTo>
                    <a:pt x="655" y="60"/>
                  </a:lnTo>
                  <a:lnTo>
                    <a:pt x="652" y="62"/>
                  </a:lnTo>
                  <a:lnTo>
                    <a:pt x="647" y="66"/>
                  </a:lnTo>
                  <a:lnTo>
                    <a:pt x="642" y="71"/>
                  </a:lnTo>
                  <a:lnTo>
                    <a:pt x="638" y="77"/>
                  </a:lnTo>
                  <a:lnTo>
                    <a:pt x="634" y="83"/>
                  </a:lnTo>
                  <a:lnTo>
                    <a:pt x="631" y="89"/>
                  </a:lnTo>
                  <a:lnTo>
                    <a:pt x="628" y="96"/>
                  </a:lnTo>
                  <a:lnTo>
                    <a:pt x="626" y="103"/>
                  </a:lnTo>
                  <a:lnTo>
                    <a:pt x="624" y="110"/>
                  </a:lnTo>
                  <a:lnTo>
                    <a:pt x="623" y="118"/>
                  </a:lnTo>
                  <a:lnTo>
                    <a:pt x="622" y="125"/>
                  </a:lnTo>
                  <a:lnTo>
                    <a:pt x="622" y="133"/>
                  </a:lnTo>
                  <a:close/>
                  <a:moveTo>
                    <a:pt x="689" y="72"/>
                  </a:moveTo>
                  <a:lnTo>
                    <a:pt x="694" y="73"/>
                  </a:lnTo>
                  <a:lnTo>
                    <a:pt x="696" y="73"/>
                  </a:lnTo>
                  <a:lnTo>
                    <a:pt x="699" y="74"/>
                  </a:lnTo>
                  <a:lnTo>
                    <a:pt x="703" y="77"/>
                  </a:lnTo>
                  <a:lnTo>
                    <a:pt x="704" y="78"/>
                  </a:lnTo>
                  <a:lnTo>
                    <a:pt x="706" y="80"/>
                  </a:lnTo>
                  <a:lnTo>
                    <a:pt x="709" y="85"/>
                  </a:lnTo>
                  <a:lnTo>
                    <a:pt x="711" y="91"/>
                  </a:lnTo>
                  <a:lnTo>
                    <a:pt x="712" y="98"/>
                  </a:lnTo>
                  <a:lnTo>
                    <a:pt x="713" y="106"/>
                  </a:lnTo>
                  <a:lnTo>
                    <a:pt x="713" y="112"/>
                  </a:lnTo>
                  <a:lnTo>
                    <a:pt x="712" y="117"/>
                  </a:lnTo>
                  <a:lnTo>
                    <a:pt x="711" y="122"/>
                  </a:lnTo>
                  <a:lnTo>
                    <a:pt x="710" y="127"/>
                  </a:lnTo>
                  <a:lnTo>
                    <a:pt x="708" y="131"/>
                  </a:lnTo>
                  <a:lnTo>
                    <a:pt x="706" y="136"/>
                  </a:lnTo>
                  <a:lnTo>
                    <a:pt x="703" y="140"/>
                  </a:lnTo>
                  <a:lnTo>
                    <a:pt x="701" y="144"/>
                  </a:lnTo>
                  <a:lnTo>
                    <a:pt x="698" y="147"/>
                  </a:lnTo>
                  <a:lnTo>
                    <a:pt x="694" y="151"/>
                  </a:lnTo>
                  <a:lnTo>
                    <a:pt x="691" y="153"/>
                  </a:lnTo>
                  <a:lnTo>
                    <a:pt x="687" y="156"/>
                  </a:lnTo>
                  <a:lnTo>
                    <a:pt x="684" y="158"/>
                  </a:lnTo>
                  <a:lnTo>
                    <a:pt x="680" y="159"/>
                  </a:lnTo>
                  <a:lnTo>
                    <a:pt x="675" y="160"/>
                  </a:lnTo>
                  <a:lnTo>
                    <a:pt x="671" y="160"/>
                  </a:lnTo>
                  <a:lnTo>
                    <a:pt x="665" y="160"/>
                  </a:lnTo>
                  <a:lnTo>
                    <a:pt x="660" y="158"/>
                  </a:lnTo>
                  <a:lnTo>
                    <a:pt x="656" y="156"/>
                  </a:lnTo>
                  <a:lnTo>
                    <a:pt x="653" y="152"/>
                  </a:lnTo>
                  <a:lnTo>
                    <a:pt x="651" y="148"/>
                  </a:lnTo>
                  <a:lnTo>
                    <a:pt x="649" y="143"/>
                  </a:lnTo>
                  <a:lnTo>
                    <a:pt x="648" y="137"/>
                  </a:lnTo>
                  <a:lnTo>
                    <a:pt x="648" y="130"/>
                  </a:lnTo>
                  <a:lnTo>
                    <a:pt x="649" y="119"/>
                  </a:lnTo>
                  <a:lnTo>
                    <a:pt x="651" y="109"/>
                  </a:lnTo>
                  <a:lnTo>
                    <a:pt x="654" y="99"/>
                  </a:lnTo>
                  <a:lnTo>
                    <a:pt x="659" y="90"/>
                  </a:lnTo>
                  <a:lnTo>
                    <a:pt x="662" y="86"/>
                  </a:lnTo>
                  <a:lnTo>
                    <a:pt x="665" y="83"/>
                  </a:lnTo>
                  <a:lnTo>
                    <a:pt x="668" y="80"/>
                  </a:lnTo>
                  <a:lnTo>
                    <a:pt x="672" y="77"/>
                  </a:lnTo>
                  <a:lnTo>
                    <a:pt x="676" y="75"/>
                  </a:lnTo>
                  <a:lnTo>
                    <a:pt x="680" y="73"/>
                  </a:lnTo>
                  <a:lnTo>
                    <a:pt x="684" y="72"/>
                  </a:lnTo>
                  <a:lnTo>
                    <a:pt x="689" y="72"/>
                  </a:lnTo>
                  <a:close/>
                  <a:moveTo>
                    <a:pt x="734" y="36"/>
                  </a:moveTo>
                  <a:lnTo>
                    <a:pt x="738" y="9"/>
                  </a:lnTo>
                  <a:lnTo>
                    <a:pt x="716" y="9"/>
                  </a:lnTo>
                  <a:lnTo>
                    <a:pt x="711" y="36"/>
                  </a:lnTo>
                  <a:lnTo>
                    <a:pt x="734" y="36"/>
                  </a:lnTo>
                  <a:close/>
                  <a:moveTo>
                    <a:pt x="683" y="36"/>
                  </a:moveTo>
                  <a:lnTo>
                    <a:pt x="688" y="9"/>
                  </a:lnTo>
                  <a:lnTo>
                    <a:pt x="665" y="9"/>
                  </a:lnTo>
                  <a:lnTo>
                    <a:pt x="661" y="36"/>
                  </a:lnTo>
                  <a:lnTo>
                    <a:pt x="683" y="36"/>
                  </a:lnTo>
                  <a:close/>
                  <a:moveTo>
                    <a:pt x="885" y="75"/>
                  </a:moveTo>
                  <a:lnTo>
                    <a:pt x="881" y="70"/>
                  </a:lnTo>
                  <a:lnTo>
                    <a:pt x="876" y="65"/>
                  </a:lnTo>
                  <a:lnTo>
                    <a:pt x="870" y="61"/>
                  </a:lnTo>
                  <a:lnTo>
                    <a:pt x="864" y="58"/>
                  </a:lnTo>
                  <a:lnTo>
                    <a:pt x="857" y="55"/>
                  </a:lnTo>
                  <a:lnTo>
                    <a:pt x="850" y="53"/>
                  </a:lnTo>
                  <a:lnTo>
                    <a:pt x="842" y="52"/>
                  </a:lnTo>
                  <a:lnTo>
                    <a:pt x="834" y="51"/>
                  </a:lnTo>
                  <a:lnTo>
                    <a:pt x="823" y="52"/>
                  </a:lnTo>
                  <a:lnTo>
                    <a:pt x="818" y="53"/>
                  </a:lnTo>
                  <a:lnTo>
                    <a:pt x="813" y="54"/>
                  </a:lnTo>
                  <a:lnTo>
                    <a:pt x="808" y="56"/>
                  </a:lnTo>
                  <a:lnTo>
                    <a:pt x="804" y="58"/>
                  </a:lnTo>
                  <a:lnTo>
                    <a:pt x="800" y="60"/>
                  </a:lnTo>
                  <a:lnTo>
                    <a:pt x="797" y="62"/>
                  </a:lnTo>
                  <a:lnTo>
                    <a:pt x="794" y="65"/>
                  </a:lnTo>
                  <a:lnTo>
                    <a:pt x="791" y="68"/>
                  </a:lnTo>
                  <a:lnTo>
                    <a:pt x="789" y="71"/>
                  </a:lnTo>
                  <a:lnTo>
                    <a:pt x="787" y="75"/>
                  </a:lnTo>
                  <a:lnTo>
                    <a:pt x="786" y="78"/>
                  </a:lnTo>
                  <a:lnTo>
                    <a:pt x="785" y="82"/>
                  </a:lnTo>
                  <a:lnTo>
                    <a:pt x="784" y="91"/>
                  </a:lnTo>
                  <a:lnTo>
                    <a:pt x="784" y="97"/>
                  </a:lnTo>
                  <a:lnTo>
                    <a:pt x="785" y="103"/>
                  </a:lnTo>
                  <a:lnTo>
                    <a:pt x="786" y="105"/>
                  </a:lnTo>
                  <a:lnTo>
                    <a:pt x="788" y="108"/>
                  </a:lnTo>
                  <a:lnTo>
                    <a:pt x="791" y="113"/>
                  </a:lnTo>
                  <a:lnTo>
                    <a:pt x="796" y="117"/>
                  </a:lnTo>
                  <a:lnTo>
                    <a:pt x="803" y="121"/>
                  </a:lnTo>
                  <a:lnTo>
                    <a:pt x="811" y="125"/>
                  </a:lnTo>
                  <a:lnTo>
                    <a:pt x="821" y="129"/>
                  </a:lnTo>
                  <a:lnTo>
                    <a:pt x="828" y="131"/>
                  </a:lnTo>
                  <a:lnTo>
                    <a:pt x="834" y="133"/>
                  </a:lnTo>
                  <a:lnTo>
                    <a:pt x="838" y="135"/>
                  </a:lnTo>
                  <a:lnTo>
                    <a:pt x="841" y="137"/>
                  </a:lnTo>
                  <a:lnTo>
                    <a:pt x="844" y="139"/>
                  </a:lnTo>
                  <a:lnTo>
                    <a:pt x="846" y="141"/>
                  </a:lnTo>
                  <a:lnTo>
                    <a:pt x="846" y="144"/>
                  </a:lnTo>
                  <a:lnTo>
                    <a:pt x="847" y="146"/>
                  </a:lnTo>
                  <a:lnTo>
                    <a:pt x="846" y="150"/>
                  </a:lnTo>
                  <a:lnTo>
                    <a:pt x="845" y="153"/>
                  </a:lnTo>
                  <a:lnTo>
                    <a:pt x="843" y="156"/>
                  </a:lnTo>
                  <a:lnTo>
                    <a:pt x="841" y="158"/>
                  </a:lnTo>
                  <a:lnTo>
                    <a:pt x="837" y="160"/>
                  </a:lnTo>
                  <a:lnTo>
                    <a:pt x="833" y="162"/>
                  </a:lnTo>
                  <a:lnTo>
                    <a:pt x="828" y="162"/>
                  </a:lnTo>
                  <a:lnTo>
                    <a:pt x="823" y="163"/>
                  </a:lnTo>
                  <a:lnTo>
                    <a:pt x="816" y="162"/>
                  </a:lnTo>
                  <a:lnTo>
                    <a:pt x="810" y="161"/>
                  </a:lnTo>
                  <a:lnTo>
                    <a:pt x="804" y="159"/>
                  </a:lnTo>
                  <a:lnTo>
                    <a:pt x="799" y="156"/>
                  </a:lnTo>
                  <a:lnTo>
                    <a:pt x="794" y="153"/>
                  </a:lnTo>
                  <a:lnTo>
                    <a:pt x="790" y="149"/>
                  </a:lnTo>
                  <a:lnTo>
                    <a:pt x="786" y="144"/>
                  </a:lnTo>
                  <a:lnTo>
                    <a:pt x="783" y="139"/>
                  </a:lnTo>
                  <a:lnTo>
                    <a:pt x="768" y="154"/>
                  </a:lnTo>
                  <a:lnTo>
                    <a:pt x="772" y="160"/>
                  </a:lnTo>
                  <a:lnTo>
                    <a:pt x="775" y="162"/>
                  </a:lnTo>
                  <a:lnTo>
                    <a:pt x="777" y="165"/>
                  </a:lnTo>
                  <a:lnTo>
                    <a:pt x="783" y="170"/>
                  </a:lnTo>
                  <a:lnTo>
                    <a:pt x="789" y="174"/>
                  </a:lnTo>
                  <a:lnTo>
                    <a:pt x="796" y="177"/>
                  </a:lnTo>
                  <a:lnTo>
                    <a:pt x="804" y="179"/>
                  </a:lnTo>
                  <a:lnTo>
                    <a:pt x="808" y="180"/>
                  </a:lnTo>
                  <a:lnTo>
                    <a:pt x="812" y="181"/>
                  </a:lnTo>
                  <a:lnTo>
                    <a:pt x="821" y="181"/>
                  </a:lnTo>
                  <a:lnTo>
                    <a:pt x="827" y="181"/>
                  </a:lnTo>
                  <a:lnTo>
                    <a:pt x="833" y="180"/>
                  </a:lnTo>
                  <a:lnTo>
                    <a:pt x="839" y="179"/>
                  </a:lnTo>
                  <a:lnTo>
                    <a:pt x="844" y="178"/>
                  </a:lnTo>
                  <a:lnTo>
                    <a:pt x="849" y="176"/>
                  </a:lnTo>
                  <a:lnTo>
                    <a:pt x="853" y="174"/>
                  </a:lnTo>
                  <a:lnTo>
                    <a:pt x="857" y="172"/>
                  </a:lnTo>
                  <a:lnTo>
                    <a:pt x="860" y="169"/>
                  </a:lnTo>
                  <a:lnTo>
                    <a:pt x="863" y="166"/>
                  </a:lnTo>
                  <a:lnTo>
                    <a:pt x="866" y="163"/>
                  </a:lnTo>
                  <a:lnTo>
                    <a:pt x="868" y="160"/>
                  </a:lnTo>
                  <a:lnTo>
                    <a:pt x="870" y="156"/>
                  </a:lnTo>
                  <a:lnTo>
                    <a:pt x="871" y="152"/>
                  </a:lnTo>
                  <a:lnTo>
                    <a:pt x="872" y="148"/>
                  </a:lnTo>
                  <a:lnTo>
                    <a:pt x="873" y="144"/>
                  </a:lnTo>
                  <a:lnTo>
                    <a:pt x="873" y="140"/>
                  </a:lnTo>
                  <a:lnTo>
                    <a:pt x="873" y="136"/>
                  </a:lnTo>
                  <a:lnTo>
                    <a:pt x="872" y="133"/>
                  </a:lnTo>
                  <a:lnTo>
                    <a:pt x="870" y="127"/>
                  </a:lnTo>
                  <a:lnTo>
                    <a:pt x="867" y="122"/>
                  </a:lnTo>
                  <a:lnTo>
                    <a:pt x="863" y="118"/>
                  </a:lnTo>
                  <a:lnTo>
                    <a:pt x="857" y="114"/>
                  </a:lnTo>
                  <a:lnTo>
                    <a:pt x="851" y="111"/>
                  </a:lnTo>
                  <a:lnTo>
                    <a:pt x="844" y="108"/>
                  </a:lnTo>
                  <a:lnTo>
                    <a:pt x="836" y="106"/>
                  </a:lnTo>
                  <a:lnTo>
                    <a:pt x="823" y="101"/>
                  </a:lnTo>
                  <a:lnTo>
                    <a:pt x="818" y="99"/>
                  </a:lnTo>
                  <a:lnTo>
                    <a:pt x="815" y="97"/>
                  </a:lnTo>
                  <a:lnTo>
                    <a:pt x="812" y="94"/>
                  </a:lnTo>
                  <a:lnTo>
                    <a:pt x="810" y="92"/>
                  </a:lnTo>
                  <a:lnTo>
                    <a:pt x="810" y="91"/>
                  </a:lnTo>
                  <a:lnTo>
                    <a:pt x="810" y="90"/>
                  </a:lnTo>
                  <a:lnTo>
                    <a:pt x="809" y="87"/>
                  </a:lnTo>
                  <a:lnTo>
                    <a:pt x="810" y="83"/>
                  </a:lnTo>
                  <a:lnTo>
                    <a:pt x="811" y="80"/>
                  </a:lnTo>
                  <a:lnTo>
                    <a:pt x="813" y="77"/>
                  </a:lnTo>
                  <a:lnTo>
                    <a:pt x="815" y="75"/>
                  </a:lnTo>
                  <a:lnTo>
                    <a:pt x="819" y="73"/>
                  </a:lnTo>
                  <a:lnTo>
                    <a:pt x="823" y="71"/>
                  </a:lnTo>
                  <a:lnTo>
                    <a:pt x="828" y="70"/>
                  </a:lnTo>
                  <a:lnTo>
                    <a:pt x="833" y="70"/>
                  </a:lnTo>
                  <a:lnTo>
                    <a:pt x="839" y="70"/>
                  </a:lnTo>
                  <a:lnTo>
                    <a:pt x="845" y="71"/>
                  </a:lnTo>
                  <a:lnTo>
                    <a:pt x="850" y="73"/>
                  </a:lnTo>
                  <a:lnTo>
                    <a:pt x="855" y="76"/>
                  </a:lnTo>
                  <a:lnTo>
                    <a:pt x="860" y="79"/>
                  </a:lnTo>
                  <a:lnTo>
                    <a:pt x="864" y="82"/>
                  </a:lnTo>
                  <a:lnTo>
                    <a:pt x="868" y="85"/>
                  </a:lnTo>
                  <a:lnTo>
                    <a:pt x="871" y="89"/>
                  </a:lnTo>
                  <a:lnTo>
                    <a:pt x="885" y="75"/>
                  </a:lnTo>
                  <a:close/>
                  <a:moveTo>
                    <a:pt x="953" y="34"/>
                  </a:moveTo>
                  <a:lnTo>
                    <a:pt x="959" y="0"/>
                  </a:lnTo>
                  <a:lnTo>
                    <a:pt x="934" y="0"/>
                  </a:lnTo>
                  <a:lnTo>
                    <a:pt x="928" y="34"/>
                  </a:lnTo>
                  <a:lnTo>
                    <a:pt x="953" y="34"/>
                  </a:lnTo>
                  <a:close/>
                  <a:moveTo>
                    <a:pt x="928" y="179"/>
                  </a:moveTo>
                  <a:lnTo>
                    <a:pt x="950" y="54"/>
                  </a:lnTo>
                  <a:lnTo>
                    <a:pt x="924" y="54"/>
                  </a:lnTo>
                  <a:lnTo>
                    <a:pt x="902" y="179"/>
                  </a:lnTo>
                  <a:lnTo>
                    <a:pt x="928" y="179"/>
                  </a:lnTo>
                  <a:close/>
                  <a:moveTo>
                    <a:pt x="1113" y="51"/>
                  </a:moveTo>
                  <a:lnTo>
                    <a:pt x="1105" y="52"/>
                  </a:lnTo>
                  <a:lnTo>
                    <a:pt x="1101" y="53"/>
                  </a:lnTo>
                  <a:lnTo>
                    <a:pt x="1097" y="55"/>
                  </a:lnTo>
                  <a:lnTo>
                    <a:pt x="1094" y="56"/>
                  </a:lnTo>
                  <a:lnTo>
                    <a:pt x="1091" y="59"/>
                  </a:lnTo>
                  <a:lnTo>
                    <a:pt x="1088" y="61"/>
                  </a:lnTo>
                  <a:lnTo>
                    <a:pt x="1085" y="64"/>
                  </a:lnTo>
                  <a:lnTo>
                    <a:pt x="1082" y="68"/>
                  </a:lnTo>
                  <a:lnTo>
                    <a:pt x="1079" y="72"/>
                  </a:lnTo>
                  <a:lnTo>
                    <a:pt x="1077" y="76"/>
                  </a:lnTo>
                  <a:lnTo>
                    <a:pt x="1074" y="81"/>
                  </a:lnTo>
                  <a:lnTo>
                    <a:pt x="1070" y="92"/>
                  </a:lnTo>
                  <a:lnTo>
                    <a:pt x="1067" y="104"/>
                  </a:lnTo>
                  <a:lnTo>
                    <a:pt x="1068" y="54"/>
                  </a:lnTo>
                  <a:lnTo>
                    <a:pt x="1053" y="54"/>
                  </a:lnTo>
                  <a:lnTo>
                    <a:pt x="1031" y="179"/>
                  </a:lnTo>
                  <a:lnTo>
                    <a:pt x="1057" y="179"/>
                  </a:lnTo>
                  <a:lnTo>
                    <a:pt x="1061" y="155"/>
                  </a:lnTo>
                  <a:lnTo>
                    <a:pt x="1064" y="141"/>
                  </a:lnTo>
                  <a:lnTo>
                    <a:pt x="1067" y="127"/>
                  </a:lnTo>
                  <a:lnTo>
                    <a:pt x="1072" y="113"/>
                  </a:lnTo>
                  <a:lnTo>
                    <a:pt x="1077" y="100"/>
                  </a:lnTo>
                  <a:lnTo>
                    <a:pt x="1080" y="94"/>
                  </a:lnTo>
                  <a:lnTo>
                    <a:pt x="1083" y="89"/>
                  </a:lnTo>
                  <a:lnTo>
                    <a:pt x="1086" y="84"/>
                  </a:lnTo>
                  <a:lnTo>
                    <a:pt x="1090" y="80"/>
                  </a:lnTo>
                  <a:lnTo>
                    <a:pt x="1093" y="77"/>
                  </a:lnTo>
                  <a:lnTo>
                    <a:pt x="1096" y="74"/>
                  </a:lnTo>
                  <a:lnTo>
                    <a:pt x="1100" y="73"/>
                  </a:lnTo>
                  <a:lnTo>
                    <a:pt x="1104" y="72"/>
                  </a:lnTo>
                  <a:lnTo>
                    <a:pt x="1106" y="73"/>
                  </a:lnTo>
                  <a:lnTo>
                    <a:pt x="1107" y="73"/>
                  </a:lnTo>
                  <a:lnTo>
                    <a:pt x="1109" y="74"/>
                  </a:lnTo>
                  <a:lnTo>
                    <a:pt x="1110" y="75"/>
                  </a:lnTo>
                  <a:lnTo>
                    <a:pt x="1111" y="76"/>
                  </a:lnTo>
                  <a:lnTo>
                    <a:pt x="1111" y="78"/>
                  </a:lnTo>
                  <a:lnTo>
                    <a:pt x="1112" y="82"/>
                  </a:lnTo>
                  <a:lnTo>
                    <a:pt x="1112" y="85"/>
                  </a:lnTo>
                  <a:lnTo>
                    <a:pt x="1111" y="89"/>
                  </a:lnTo>
                  <a:lnTo>
                    <a:pt x="1108" y="96"/>
                  </a:lnTo>
                  <a:lnTo>
                    <a:pt x="1105" y="103"/>
                  </a:lnTo>
                  <a:lnTo>
                    <a:pt x="1102" y="108"/>
                  </a:lnTo>
                  <a:lnTo>
                    <a:pt x="1123" y="107"/>
                  </a:lnTo>
                  <a:lnTo>
                    <a:pt x="1129" y="99"/>
                  </a:lnTo>
                  <a:lnTo>
                    <a:pt x="1131" y="95"/>
                  </a:lnTo>
                  <a:lnTo>
                    <a:pt x="1133" y="91"/>
                  </a:lnTo>
                  <a:lnTo>
                    <a:pt x="1134" y="87"/>
                  </a:lnTo>
                  <a:lnTo>
                    <a:pt x="1135" y="82"/>
                  </a:lnTo>
                  <a:lnTo>
                    <a:pt x="1136" y="78"/>
                  </a:lnTo>
                  <a:lnTo>
                    <a:pt x="1136" y="73"/>
                  </a:lnTo>
                  <a:lnTo>
                    <a:pt x="1136" y="69"/>
                  </a:lnTo>
                  <a:lnTo>
                    <a:pt x="1135" y="64"/>
                  </a:lnTo>
                  <a:lnTo>
                    <a:pt x="1133" y="61"/>
                  </a:lnTo>
                  <a:lnTo>
                    <a:pt x="1131" y="57"/>
                  </a:lnTo>
                  <a:lnTo>
                    <a:pt x="1127" y="55"/>
                  </a:lnTo>
                  <a:lnTo>
                    <a:pt x="1123" y="53"/>
                  </a:lnTo>
                  <a:lnTo>
                    <a:pt x="1118" y="52"/>
                  </a:lnTo>
                  <a:lnTo>
                    <a:pt x="1113" y="51"/>
                  </a:lnTo>
                  <a:close/>
                  <a:moveTo>
                    <a:pt x="1150" y="133"/>
                  </a:moveTo>
                  <a:lnTo>
                    <a:pt x="1151" y="143"/>
                  </a:lnTo>
                  <a:lnTo>
                    <a:pt x="1151" y="147"/>
                  </a:lnTo>
                  <a:lnTo>
                    <a:pt x="1153" y="152"/>
                  </a:lnTo>
                  <a:lnTo>
                    <a:pt x="1154" y="156"/>
                  </a:lnTo>
                  <a:lnTo>
                    <a:pt x="1156" y="160"/>
                  </a:lnTo>
                  <a:lnTo>
                    <a:pt x="1158" y="164"/>
                  </a:lnTo>
                  <a:lnTo>
                    <a:pt x="1160" y="167"/>
                  </a:lnTo>
                  <a:lnTo>
                    <a:pt x="1163" y="170"/>
                  </a:lnTo>
                  <a:lnTo>
                    <a:pt x="1166" y="173"/>
                  </a:lnTo>
                  <a:lnTo>
                    <a:pt x="1170" y="175"/>
                  </a:lnTo>
                  <a:lnTo>
                    <a:pt x="1174" y="177"/>
                  </a:lnTo>
                  <a:lnTo>
                    <a:pt x="1178" y="179"/>
                  </a:lnTo>
                  <a:lnTo>
                    <a:pt x="1182" y="180"/>
                  </a:lnTo>
                  <a:lnTo>
                    <a:pt x="1187" y="181"/>
                  </a:lnTo>
                  <a:lnTo>
                    <a:pt x="1193" y="181"/>
                  </a:lnTo>
                  <a:lnTo>
                    <a:pt x="1201" y="180"/>
                  </a:lnTo>
                  <a:lnTo>
                    <a:pt x="1205" y="180"/>
                  </a:lnTo>
                  <a:lnTo>
                    <a:pt x="1209" y="178"/>
                  </a:lnTo>
                  <a:lnTo>
                    <a:pt x="1213" y="177"/>
                  </a:lnTo>
                  <a:lnTo>
                    <a:pt x="1216" y="175"/>
                  </a:lnTo>
                  <a:lnTo>
                    <a:pt x="1219" y="173"/>
                  </a:lnTo>
                  <a:lnTo>
                    <a:pt x="1222" y="170"/>
                  </a:lnTo>
                  <a:lnTo>
                    <a:pt x="1228" y="165"/>
                  </a:lnTo>
                  <a:lnTo>
                    <a:pt x="1233" y="159"/>
                  </a:lnTo>
                  <a:lnTo>
                    <a:pt x="1238" y="152"/>
                  </a:lnTo>
                  <a:lnTo>
                    <a:pt x="1241" y="145"/>
                  </a:lnTo>
                  <a:lnTo>
                    <a:pt x="1240" y="179"/>
                  </a:lnTo>
                  <a:lnTo>
                    <a:pt x="1255" y="179"/>
                  </a:lnTo>
                  <a:lnTo>
                    <a:pt x="1277" y="54"/>
                  </a:lnTo>
                  <a:lnTo>
                    <a:pt x="1262" y="54"/>
                  </a:lnTo>
                  <a:lnTo>
                    <a:pt x="1251" y="89"/>
                  </a:lnTo>
                  <a:lnTo>
                    <a:pt x="1249" y="81"/>
                  </a:lnTo>
                  <a:lnTo>
                    <a:pt x="1247" y="74"/>
                  </a:lnTo>
                  <a:lnTo>
                    <a:pt x="1243" y="67"/>
                  </a:lnTo>
                  <a:lnTo>
                    <a:pt x="1239" y="62"/>
                  </a:lnTo>
                  <a:lnTo>
                    <a:pt x="1237" y="59"/>
                  </a:lnTo>
                  <a:lnTo>
                    <a:pt x="1234" y="57"/>
                  </a:lnTo>
                  <a:lnTo>
                    <a:pt x="1228" y="54"/>
                  </a:lnTo>
                  <a:lnTo>
                    <a:pt x="1224" y="53"/>
                  </a:lnTo>
                  <a:lnTo>
                    <a:pt x="1221" y="52"/>
                  </a:lnTo>
                  <a:lnTo>
                    <a:pt x="1217" y="51"/>
                  </a:lnTo>
                  <a:lnTo>
                    <a:pt x="1212" y="51"/>
                  </a:lnTo>
                  <a:lnTo>
                    <a:pt x="1205" y="52"/>
                  </a:lnTo>
                  <a:lnTo>
                    <a:pt x="1198" y="53"/>
                  </a:lnTo>
                  <a:lnTo>
                    <a:pt x="1192" y="55"/>
                  </a:lnTo>
                  <a:lnTo>
                    <a:pt x="1186" y="58"/>
                  </a:lnTo>
                  <a:lnTo>
                    <a:pt x="1183" y="60"/>
                  </a:lnTo>
                  <a:lnTo>
                    <a:pt x="1180" y="62"/>
                  </a:lnTo>
                  <a:lnTo>
                    <a:pt x="1175" y="66"/>
                  </a:lnTo>
                  <a:lnTo>
                    <a:pt x="1171" y="71"/>
                  </a:lnTo>
                  <a:lnTo>
                    <a:pt x="1166" y="77"/>
                  </a:lnTo>
                  <a:lnTo>
                    <a:pt x="1163" y="83"/>
                  </a:lnTo>
                  <a:lnTo>
                    <a:pt x="1159" y="89"/>
                  </a:lnTo>
                  <a:lnTo>
                    <a:pt x="1157" y="96"/>
                  </a:lnTo>
                  <a:lnTo>
                    <a:pt x="1154" y="103"/>
                  </a:lnTo>
                  <a:lnTo>
                    <a:pt x="1152" y="110"/>
                  </a:lnTo>
                  <a:lnTo>
                    <a:pt x="1151" y="118"/>
                  </a:lnTo>
                  <a:lnTo>
                    <a:pt x="1150" y="125"/>
                  </a:lnTo>
                  <a:lnTo>
                    <a:pt x="1150" y="133"/>
                  </a:lnTo>
                  <a:close/>
                  <a:moveTo>
                    <a:pt x="1217" y="72"/>
                  </a:moveTo>
                  <a:lnTo>
                    <a:pt x="1222" y="73"/>
                  </a:lnTo>
                  <a:lnTo>
                    <a:pt x="1224" y="73"/>
                  </a:lnTo>
                  <a:lnTo>
                    <a:pt x="1227" y="74"/>
                  </a:lnTo>
                  <a:lnTo>
                    <a:pt x="1231" y="77"/>
                  </a:lnTo>
                  <a:lnTo>
                    <a:pt x="1233" y="78"/>
                  </a:lnTo>
                  <a:lnTo>
                    <a:pt x="1234" y="80"/>
                  </a:lnTo>
                  <a:lnTo>
                    <a:pt x="1237" y="85"/>
                  </a:lnTo>
                  <a:lnTo>
                    <a:pt x="1239" y="91"/>
                  </a:lnTo>
                  <a:lnTo>
                    <a:pt x="1241" y="98"/>
                  </a:lnTo>
                  <a:lnTo>
                    <a:pt x="1241" y="106"/>
                  </a:lnTo>
                  <a:lnTo>
                    <a:pt x="1241" y="112"/>
                  </a:lnTo>
                  <a:lnTo>
                    <a:pt x="1240" y="114"/>
                  </a:lnTo>
                  <a:lnTo>
                    <a:pt x="1240" y="117"/>
                  </a:lnTo>
                  <a:lnTo>
                    <a:pt x="1239" y="122"/>
                  </a:lnTo>
                  <a:lnTo>
                    <a:pt x="1238" y="127"/>
                  </a:lnTo>
                  <a:lnTo>
                    <a:pt x="1236" y="131"/>
                  </a:lnTo>
                  <a:lnTo>
                    <a:pt x="1234" y="136"/>
                  </a:lnTo>
                  <a:lnTo>
                    <a:pt x="1232" y="140"/>
                  </a:lnTo>
                  <a:lnTo>
                    <a:pt x="1229" y="144"/>
                  </a:lnTo>
                  <a:lnTo>
                    <a:pt x="1226" y="147"/>
                  </a:lnTo>
                  <a:lnTo>
                    <a:pt x="1223" y="151"/>
                  </a:lnTo>
                  <a:lnTo>
                    <a:pt x="1219" y="153"/>
                  </a:lnTo>
                  <a:lnTo>
                    <a:pt x="1216" y="156"/>
                  </a:lnTo>
                  <a:lnTo>
                    <a:pt x="1212" y="158"/>
                  </a:lnTo>
                  <a:lnTo>
                    <a:pt x="1208" y="159"/>
                  </a:lnTo>
                  <a:lnTo>
                    <a:pt x="1204" y="160"/>
                  </a:lnTo>
                  <a:lnTo>
                    <a:pt x="1199" y="160"/>
                  </a:lnTo>
                  <a:lnTo>
                    <a:pt x="1193" y="160"/>
                  </a:lnTo>
                  <a:lnTo>
                    <a:pt x="1189" y="158"/>
                  </a:lnTo>
                  <a:lnTo>
                    <a:pt x="1184" y="156"/>
                  </a:lnTo>
                  <a:lnTo>
                    <a:pt x="1181" y="152"/>
                  </a:lnTo>
                  <a:lnTo>
                    <a:pt x="1179" y="148"/>
                  </a:lnTo>
                  <a:lnTo>
                    <a:pt x="1177" y="143"/>
                  </a:lnTo>
                  <a:lnTo>
                    <a:pt x="1176" y="137"/>
                  </a:lnTo>
                  <a:lnTo>
                    <a:pt x="1176" y="130"/>
                  </a:lnTo>
                  <a:lnTo>
                    <a:pt x="1177" y="119"/>
                  </a:lnTo>
                  <a:lnTo>
                    <a:pt x="1179" y="109"/>
                  </a:lnTo>
                  <a:lnTo>
                    <a:pt x="1183" y="99"/>
                  </a:lnTo>
                  <a:lnTo>
                    <a:pt x="1187" y="90"/>
                  </a:lnTo>
                  <a:lnTo>
                    <a:pt x="1190" y="86"/>
                  </a:lnTo>
                  <a:lnTo>
                    <a:pt x="1193" y="83"/>
                  </a:lnTo>
                  <a:lnTo>
                    <a:pt x="1197" y="80"/>
                  </a:lnTo>
                  <a:lnTo>
                    <a:pt x="1200" y="77"/>
                  </a:lnTo>
                  <a:lnTo>
                    <a:pt x="1204" y="75"/>
                  </a:lnTo>
                  <a:lnTo>
                    <a:pt x="1208" y="73"/>
                  </a:lnTo>
                  <a:lnTo>
                    <a:pt x="1212" y="72"/>
                  </a:lnTo>
                  <a:lnTo>
                    <a:pt x="1217" y="72"/>
                  </a:lnTo>
                  <a:close/>
                  <a:moveTo>
                    <a:pt x="1300" y="179"/>
                  </a:moveTo>
                  <a:lnTo>
                    <a:pt x="1326" y="179"/>
                  </a:lnTo>
                  <a:lnTo>
                    <a:pt x="1333" y="141"/>
                  </a:lnTo>
                  <a:lnTo>
                    <a:pt x="1357" y="118"/>
                  </a:lnTo>
                  <a:lnTo>
                    <a:pt x="1384" y="179"/>
                  </a:lnTo>
                  <a:lnTo>
                    <a:pt x="1412" y="179"/>
                  </a:lnTo>
                  <a:lnTo>
                    <a:pt x="1377" y="103"/>
                  </a:lnTo>
                  <a:lnTo>
                    <a:pt x="1433" y="54"/>
                  </a:lnTo>
                  <a:lnTo>
                    <a:pt x="1398" y="54"/>
                  </a:lnTo>
                  <a:lnTo>
                    <a:pt x="1339" y="107"/>
                  </a:lnTo>
                  <a:lnTo>
                    <a:pt x="1357" y="0"/>
                  </a:lnTo>
                  <a:lnTo>
                    <a:pt x="1332" y="0"/>
                  </a:lnTo>
                  <a:lnTo>
                    <a:pt x="1300" y="179"/>
                  </a:lnTo>
                  <a:close/>
                  <a:moveTo>
                    <a:pt x="1522" y="140"/>
                  </a:moveTo>
                  <a:lnTo>
                    <a:pt x="1521" y="143"/>
                  </a:lnTo>
                  <a:lnTo>
                    <a:pt x="1520" y="146"/>
                  </a:lnTo>
                  <a:lnTo>
                    <a:pt x="1517" y="151"/>
                  </a:lnTo>
                  <a:lnTo>
                    <a:pt x="1516" y="153"/>
                  </a:lnTo>
                  <a:lnTo>
                    <a:pt x="1514" y="154"/>
                  </a:lnTo>
                  <a:lnTo>
                    <a:pt x="1510" y="157"/>
                  </a:lnTo>
                  <a:lnTo>
                    <a:pt x="1506" y="160"/>
                  </a:lnTo>
                  <a:lnTo>
                    <a:pt x="1502" y="161"/>
                  </a:lnTo>
                  <a:lnTo>
                    <a:pt x="1497" y="162"/>
                  </a:lnTo>
                  <a:lnTo>
                    <a:pt x="1492" y="162"/>
                  </a:lnTo>
                  <a:lnTo>
                    <a:pt x="1484" y="162"/>
                  </a:lnTo>
                  <a:lnTo>
                    <a:pt x="1478" y="160"/>
                  </a:lnTo>
                  <a:lnTo>
                    <a:pt x="1474" y="157"/>
                  </a:lnTo>
                  <a:lnTo>
                    <a:pt x="1471" y="155"/>
                  </a:lnTo>
                  <a:lnTo>
                    <a:pt x="1470" y="153"/>
                  </a:lnTo>
                  <a:lnTo>
                    <a:pt x="1467" y="149"/>
                  </a:lnTo>
                  <a:lnTo>
                    <a:pt x="1465" y="144"/>
                  </a:lnTo>
                  <a:lnTo>
                    <a:pt x="1464" y="138"/>
                  </a:lnTo>
                  <a:lnTo>
                    <a:pt x="1464" y="132"/>
                  </a:lnTo>
                  <a:lnTo>
                    <a:pt x="1464" y="123"/>
                  </a:lnTo>
                  <a:lnTo>
                    <a:pt x="1544" y="123"/>
                  </a:lnTo>
                  <a:lnTo>
                    <a:pt x="1547" y="116"/>
                  </a:lnTo>
                  <a:lnTo>
                    <a:pt x="1549" y="108"/>
                  </a:lnTo>
                  <a:lnTo>
                    <a:pt x="1551" y="100"/>
                  </a:lnTo>
                  <a:lnTo>
                    <a:pt x="1551" y="93"/>
                  </a:lnTo>
                  <a:lnTo>
                    <a:pt x="1551" y="89"/>
                  </a:lnTo>
                  <a:lnTo>
                    <a:pt x="1551" y="85"/>
                  </a:lnTo>
                  <a:lnTo>
                    <a:pt x="1548" y="77"/>
                  </a:lnTo>
                  <a:lnTo>
                    <a:pt x="1547" y="73"/>
                  </a:lnTo>
                  <a:lnTo>
                    <a:pt x="1545" y="70"/>
                  </a:lnTo>
                  <a:lnTo>
                    <a:pt x="1540" y="63"/>
                  </a:lnTo>
                  <a:lnTo>
                    <a:pt x="1537" y="61"/>
                  </a:lnTo>
                  <a:lnTo>
                    <a:pt x="1534" y="58"/>
                  </a:lnTo>
                  <a:lnTo>
                    <a:pt x="1530" y="56"/>
                  </a:lnTo>
                  <a:lnTo>
                    <a:pt x="1526" y="55"/>
                  </a:lnTo>
                  <a:lnTo>
                    <a:pt x="1517" y="52"/>
                  </a:lnTo>
                  <a:lnTo>
                    <a:pt x="1512" y="51"/>
                  </a:lnTo>
                  <a:lnTo>
                    <a:pt x="1507" y="51"/>
                  </a:lnTo>
                  <a:lnTo>
                    <a:pt x="1500" y="52"/>
                  </a:lnTo>
                  <a:lnTo>
                    <a:pt x="1492" y="53"/>
                  </a:lnTo>
                  <a:lnTo>
                    <a:pt x="1486" y="55"/>
                  </a:lnTo>
                  <a:lnTo>
                    <a:pt x="1479" y="57"/>
                  </a:lnTo>
                  <a:lnTo>
                    <a:pt x="1473" y="60"/>
                  </a:lnTo>
                  <a:lnTo>
                    <a:pt x="1468" y="64"/>
                  </a:lnTo>
                  <a:lnTo>
                    <a:pt x="1462" y="69"/>
                  </a:lnTo>
                  <a:lnTo>
                    <a:pt x="1457" y="74"/>
                  </a:lnTo>
                  <a:lnTo>
                    <a:pt x="1453" y="79"/>
                  </a:lnTo>
                  <a:lnTo>
                    <a:pt x="1449" y="85"/>
                  </a:lnTo>
                  <a:lnTo>
                    <a:pt x="1446" y="91"/>
                  </a:lnTo>
                  <a:lnTo>
                    <a:pt x="1443" y="98"/>
                  </a:lnTo>
                  <a:lnTo>
                    <a:pt x="1441" y="106"/>
                  </a:lnTo>
                  <a:lnTo>
                    <a:pt x="1439" y="113"/>
                  </a:lnTo>
                  <a:lnTo>
                    <a:pt x="1438" y="121"/>
                  </a:lnTo>
                  <a:lnTo>
                    <a:pt x="1438" y="130"/>
                  </a:lnTo>
                  <a:lnTo>
                    <a:pt x="1439" y="140"/>
                  </a:lnTo>
                  <a:lnTo>
                    <a:pt x="1441" y="149"/>
                  </a:lnTo>
                  <a:lnTo>
                    <a:pt x="1442" y="154"/>
                  </a:lnTo>
                  <a:lnTo>
                    <a:pt x="1444" y="158"/>
                  </a:lnTo>
                  <a:lnTo>
                    <a:pt x="1447" y="162"/>
                  </a:lnTo>
                  <a:lnTo>
                    <a:pt x="1450" y="166"/>
                  </a:lnTo>
                  <a:lnTo>
                    <a:pt x="1453" y="169"/>
                  </a:lnTo>
                  <a:lnTo>
                    <a:pt x="1457" y="172"/>
                  </a:lnTo>
                  <a:lnTo>
                    <a:pt x="1461" y="175"/>
                  </a:lnTo>
                  <a:lnTo>
                    <a:pt x="1466" y="177"/>
                  </a:lnTo>
                  <a:lnTo>
                    <a:pt x="1471" y="179"/>
                  </a:lnTo>
                  <a:lnTo>
                    <a:pt x="1477" y="180"/>
                  </a:lnTo>
                  <a:lnTo>
                    <a:pt x="1483" y="181"/>
                  </a:lnTo>
                  <a:lnTo>
                    <a:pt x="1489" y="181"/>
                  </a:lnTo>
                  <a:lnTo>
                    <a:pt x="1499" y="181"/>
                  </a:lnTo>
                  <a:lnTo>
                    <a:pt x="1503" y="180"/>
                  </a:lnTo>
                  <a:lnTo>
                    <a:pt x="1507" y="179"/>
                  </a:lnTo>
                  <a:lnTo>
                    <a:pt x="1516" y="177"/>
                  </a:lnTo>
                  <a:lnTo>
                    <a:pt x="1523" y="173"/>
                  </a:lnTo>
                  <a:lnTo>
                    <a:pt x="1529" y="169"/>
                  </a:lnTo>
                  <a:lnTo>
                    <a:pt x="1532" y="166"/>
                  </a:lnTo>
                  <a:lnTo>
                    <a:pt x="1535" y="163"/>
                  </a:lnTo>
                  <a:lnTo>
                    <a:pt x="1540" y="155"/>
                  </a:lnTo>
                  <a:lnTo>
                    <a:pt x="1542" y="151"/>
                  </a:lnTo>
                  <a:lnTo>
                    <a:pt x="1543" y="146"/>
                  </a:lnTo>
                  <a:lnTo>
                    <a:pt x="1522" y="140"/>
                  </a:lnTo>
                  <a:close/>
                  <a:moveTo>
                    <a:pt x="1526" y="106"/>
                  </a:moveTo>
                  <a:lnTo>
                    <a:pt x="1467" y="106"/>
                  </a:lnTo>
                  <a:lnTo>
                    <a:pt x="1469" y="99"/>
                  </a:lnTo>
                  <a:lnTo>
                    <a:pt x="1472" y="92"/>
                  </a:lnTo>
                  <a:lnTo>
                    <a:pt x="1476" y="86"/>
                  </a:lnTo>
                  <a:lnTo>
                    <a:pt x="1478" y="84"/>
                  </a:lnTo>
                  <a:lnTo>
                    <a:pt x="1481" y="81"/>
                  </a:lnTo>
                  <a:lnTo>
                    <a:pt x="1486" y="77"/>
                  </a:lnTo>
                  <a:lnTo>
                    <a:pt x="1489" y="75"/>
                  </a:lnTo>
                  <a:lnTo>
                    <a:pt x="1492" y="73"/>
                  </a:lnTo>
                  <a:lnTo>
                    <a:pt x="1495" y="72"/>
                  </a:lnTo>
                  <a:lnTo>
                    <a:pt x="1499" y="71"/>
                  </a:lnTo>
                  <a:lnTo>
                    <a:pt x="1506" y="71"/>
                  </a:lnTo>
                  <a:lnTo>
                    <a:pt x="1511" y="71"/>
                  </a:lnTo>
                  <a:lnTo>
                    <a:pt x="1516" y="72"/>
                  </a:lnTo>
                  <a:lnTo>
                    <a:pt x="1520" y="74"/>
                  </a:lnTo>
                  <a:lnTo>
                    <a:pt x="1521" y="76"/>
                  </a:lnTo>
                  <a:lnTo>
                    <a:pt x="1523" y="77"/>
                  </a:lnTo>
                  <a:lnTo>
                    <a:pt x="1525" y="80"/>
                  </a:lnTo>
                  <a:lnTo>
                    <a:pt x="1526" y="84"/>
                  </a:lnTo>
                  <a:lnTo>
                    <a:pt x="1527" y="88"/>
                  </a:lnTo>
                  <a:lnTo>
                    <a:pt x="1528" y="93"/>
                  </a:lnTo>
                  <a:lnTo>
                    <a:pt x="1527" y="99"/>
                  </a:lnTo>
                  <a:lnTo>
                    <a:pt x="1526" y="106"/>
                  </a:lnTo>
                  <a:close/>
                  <a:moveTo>
                    <a:pt x="1684" y="179"/>
                  </a:moveTo>
                  <a:lnTo>
                    <a:pt x="1699" y="101"/>
                  </a:lnTo>
                  <a:lnTo>
                    <a:pt x="1700" y="94"/>
                  </a:lnTo>
                  <a:lnTo>
                    <a:pt x="1700" y="87"/>
                  </a:lnTo>
                  <a:lnTo>
                    <a:pt x="1700" y="79"/>
                  </a:lnTo>
                  <a:lnTo>
                    <a:pt x="1698" y="72"/>
                  </a:lnTo>
                  <a:lnTo>
                    <a:pt x="1695" y="66"/>
                  </a:lnTo>
                  <a:lnTo>
                    <a:pt x="1693" y="63"/>
                  </a:lnTo>
                  <a:lnTo>
                    <a:pt x="1691" y="61"/>
                  </a:lnTo>
                  <a:lnTo>
                    <a:pt x="1686" y="57"/>
                  </a:lnTo>
                  <a:lnTo>
                    <a:pt x="1682" y="55"/>
                  </a:lnTo>
                  <a:lnTo>
                    <a:pt x="1679" y="54"/>
                  </a:lnTo>
                  <a:lnTo>
                    <a:pt x="1671" y="52"/>
                  </a:lnTo>
                  <a:lnTo>
                    <a:pt x="1663" y="51"/>
                  </a:lnTo>
                  <a:lnTo>
                    <a:pt x="1658" y="52"/>
                  </a:lnTo>
                  <a:lnTo>
                    <a:pt x="1653" y="52"/>
                  </a:lnTo>
                  <a:lnTo>
                    <a:pt x="1648" y="54"/>
                  </a:lnTo>
                  <a:lnTo>
                    <a:pt x="1644" y="55"/>
                  </a:lnTo>
                  <a:lnTo>
                    <a:pt x="1640" y="57"/>
                  </a:lnTo>
                  <a:lnTo>
                    <a:pt x="1636" y="60"/>
                  </a:lnTo>
                  <a:lnTo>
                    <a:pt x="1632" y="63"/>
                  </a:lnTo>
                  <a:lnTo>
                    <a:pt x="1628" y="66"/>
                  </a:lnTo>
                  <a:lnTo>
                    <a:pt x="1625" y="70"/>
                  </a:lnTo>
                  <a:lnTo>
                    <a:pt x="1622" y="74"/>
                  </a:lnTo>
                  <a:lnTo>
                    <a:pt x="1617" y="82"/>
                  </a:lnTo>
                  <a:lnTo>
                    <a:pt x="1612" y="91"/>
                  </a:lnTo>
                  <a:lnTo>
                    <a:pt x="1609" y="100"/>
                  </a:lnTo>
                  <a:lnTo>
                    <a:pt x="1611" y="54"/>
                  </a:lnTo>
                  <a:lnTo>
                    <a:pt x="1595" y="54"/>
                  </a:lnTo>
                  <a:lnTo>
                    <a:pt x="1573" y="179"/>
                  </a:lnTo>
                  <a:lnTo>
                    <a:pt x="1599" y="179"/>
                  </a:lnTo>
                  <a:lnTo>
                    <a:pt x="1604" y="152"/>
                  </a:lnTo>
                  <a:lnTo>
                    <a:pt x="1607" y="137"/>
                  </a:lnTo>
                  <a:lnTo>
                    <a:pt x="1611" y="122"/>
                  </a:lnTo>
                  <a:lnTo>
                    <a:pt x="1617" y="109"/>
                  </a:lnTo>
                  <a:lnTo>
                    <a:pt x="1620" y="103"/>
                  </a:lnTo>
                  <a:lnTo>
                    <a:pt x="1623" y="98"/>
                  </a:lnTo>
                  <a:lnTo>
                    <a:pt x="1626" y="93"/>
                  </a:lnTo>
                  <a:lnTo>
                    <a:pt x="1630" y="88"/>
                  </a:lnTo>
                  <a:lnTo>
                    <a:pt x="1634" y="84"/>
                  </a:lnTo>
                  <a:lnTo>
                    <a:pt x="1637" y="81"/>
                  </a:lnTo>
                  <a:lnTo>
                    <a:pt x="1642" y="78"/>
                  </a:lnTo>
                  <a:lnTo>
                    <a:pt x="1646" y="76"/>
                  </a:lnTo>
                  <a:lnTo>
                    <a:pt x="1650" y="75"/>
                  </a:lnTo>
                  <a:lnTo>
                    <a:pt x="1655" y="75"/>
                  </a:lnTo>
                  <a:lnTo>
                    <a:pt x="1659" y="75"/>
                  </a:lnTo>
                  <a:lnTo>
                    <a:pt x="1663" y="76"/>
                  </a:lnTo>
                  <a:lnTo>
                    <a:pt x="1666" y="77"/>
                  </a:lnTo>
                  <a:lnTo>
                    <a:pt x="1668" y="79"/>
                  </a:lnTo>
                  <a:lnTo>
                    <a:pt x="1670" y="82"/>
                  </a:lnTo>
                  <a:lnTo>
                    <a:pt x="1672" y="85"/>
                  </a:lnTo>
                  <a:lnTo>
                    <a:pt x="1673" y="89"/>
                  </a:lnTo>
                  <a:lnTo>
                    <a:pt x="1673" y="93"/>
                  </a:lnTo>
                  <a:lnTo>
                    <a:pt x="1672" y="101"/>
                  </a:lnTo>
                  <a:lnTo>
                    <a:pt x="1658" y="179"/>
                  </a:lnTo>
                  <a:lnTo>
                    <a:pt x="1684" y="179"/>
                  </a:lnTo>
                  <a:close/>
                  <a:moveTo>
                    <a:pt x="1794" y="157"/>
                  </a:moveTo>
                  <a:lnTo>
                    <a:pt x="1789" y="159"/>
                  </a:lnTo>
                  <a:lnTo>
                    <a:pt x="1784" y="160"/>
                  </a:lnTo>
                  <a:lnTo>
                    <a:pt x="1779" y="161"/>
                  </a:lnTo>
                  <a:lnTo>
                    <a:pt x="1774" y="161"/>
                  </a:lnTo>
                  <a:lnTo>
                    <a:pt x="1771" y="161"/>
                  </a:lnTo>
                  <a:lnTo>
                    <a:pt x="1768" y="160"/>
                  </a:lnTo>
                  <a:lnTo>
                    <a:pt x="1766" y="160"/>
                  </a:lnTo>
                  <a:lnTo>
                    <a:pt x="1765" y="159"/>
                  </a:lnTo>
                  <a:lnTo>
                    <a:pt x="1764" y="157"/>
                  </a:lnTo>
                  <a:lnTo>
                    <a:pt x="1763" y="156"/>
                  </a:lnTo>
                  <a:lnTo>
                    <a:pt x="1763" y="152"/>
                  </a:lnTo>
                  <a:lnTo>
                    <a:pt x="1764" y="145"/>
                  </a:lnTo>
                  <a:lnTo>
                    <a:pt x="1777" y="71"/>
                  </a:lnTo>
                  <a:lnTo>
                    <a:pt x="1809" y="71"/>
                  </a:lnTo>
                  <a:lnTo>
                    <a:pt x="1812" y="54"/>
                  </a:lnTo>
                  <a:lnTo>
                    <a:pt x="1780" y="54"/>
                  </a:lnTo>
                  <a:lnTo>
                    <a:pt x="1786" y="15"/>
                  </a:lnTo>
                  <a:lnTo>
                    <a:pt x="1760" y="19"/>
                  </a:lnTo>
                  <a:lnTo>
                    <a:pt x="1754" y="54"/>
                  </a:lnTo>
                  <a:lnTo>
                    <a:pt x="1732" y="54"/>
                  </a:lnTo>
                  <a:lnTo>
                    <a:pt x="1730" y="71"/>
                  </a:lnTo>
                  <a:lnTo>
                    <a:pt x="1751" y="71"/>
                  </a:lnTo>
                  <a:lnTo>
                    <a:pt x="1738" y="142"/>
                  </a:lnTo>
                  <a:lnTo>
                    <a:pt x="1737" y="149"/>
                  </a:lnTo>
                  <a:lnTo>
                    <a:pt x="1737" y="156"/>
                  </a:lnTo>
                  <a:lnTo>
                    <a:pt x="1737" y="161"/>
                  </a:lnTo>
                  <a:lnTo>
                    <a:pt x="1738" y="166"/>
                  </a:lnTo>
                  <a:lnTo>
                    <a:pt x="1740" y="170"/>
                  </a:lnTo>
                  <a:lnTo>
                    <a:pt x="1743" y="174"/>
                  </a:lnTo>
                  <a:lnTo>
                    <a:pt x="1745" y="176"/>
                  </a:lnTo>
                  <a:lnTo>
                    <a:pt x="1747" y="177"/>
                  </a:lnTo>
                  <a:lnTo>
                    <a:pt x="1749" y="178"/>
                  </a:lnTo>
                  <a:lnTo>
                    <a:pt x="1752" y="179"/>
                  </a:lnTo>
                  <a:lnTo>
                    <a:pt x="1758" y="181"/>
                  </a:lnTo>
                  <a:lnTo>
                    <a:pt x="1765" y="181"/>
                  </a:lnTo>
                  <a:lnTo>
                    <a:pt x="1772" y="181"/>
                  </a:lnTo>
                  <a:lnTo>
                    <a:pt x="1779" y="179"/>
                  </a:lnTo>
                  <a:lnTo>
                    <a:pt x="1782" y="178"/>
                  </a:lnTo>
                  <a:lnTo>
                    <a:pt x="1785" y="177"/>
                  </a:lnTo>
                  <a:lnTo>
                    <a:pt x="1788" y="176"/>
                  </a:lnTo>
                  <a:lnTo>
                    <a:pt x="1791" y="174"/>
                  </a:lnTo>
                  <a:lnTo>
                    <a:pt x="1794" y="157"/>
                  </a:lnTo>
                  <a:close/>
                  <a:moveTo>
                    <a:pt x="1821" y="133"/>
                  </a:moveTo>
                  <a:lnTo>
                    <a:pt x="1822" y="143"/>
                  </a:lnTo>
                  <a:lnTo>
                    <a:pt x="1822" y="147"/>
                  </a:lnTo>
                  <a:lnTo>
                    <a:pt x="1824" y="152"/>
                  </a:lnTo>
                  <a:lnTo>
                    <a:pt x="1825" y="156"/>
                  </a:lnTo>
                  <a:lnTo>
                    <a:pt x="1827" y="160"/>
                  </a:lnTo>
                  <a:lnTo>
                    <a:pt x="1829" y="164"/>
                  </a:lnTo>
                  <a:lnTo>
                    <a:pt x="1831" y="167"/>
                  </a:lnTo>
                  <a:lnTo>
                    <a:pt x="1834" y="170"/>
                  </a:lnTo>
                  <a:lnTo>
                    <a:pt x="1837" y="173"/>
                  </a:lnTo>
                  <a:lnTo>
                    <a:pt x="1841" y="175"/>
                  </a:lnTo>
                  <a:lnTo>
                    <a:pt x="1845" y="177"/>
                  </a:lnTo>
                  <a:lnTo>
                    <a:pt x="1849" y="179"/>
                  </a:lnTo>
                  <a:lnTo>
                    <a:pt x="1853" y="180"/>
                  </a:lnTo>
                  <a:lnTo>
                    <a:pt x="1858" y="181"/>
                  </a:lnTo>
                  <a:lnTo>
                    <a:pt x="1864" y="181"/>
                  </a:lnTo>
                  <a:lnTo>
                    <a:pt x="1872" y="180"/>
                  </a:lnTo>
                  <a:lnTo>
                    <a:pt x="1876" y="180"/>
                  </a:lnTo>
                  <a:lnTo>
                    <a:pt x="1880" y="178"/>
                  </a:lnTo>
                  <a:lnTo>
                    <a:pt x="1884" y="177"/>
                  </a:lnTo>
                  <a:lnTo>
                    <a:pt x="1887" y="175"/>
                  </a:lnTo>
                  <a:lnTo>
                    <a:pt x="1890" y="173"/>
                  </a:lnTo>
                  <a:lnTo>
                    <a:pt x="1893" y="170"/>
                  </a:lnTo>
                  <a:lnTo>
                    <a:pt x="1899" y="165"/>
                  </a:lnTo>
                  <a:lnTo>
                    <a:pt x="1904" y="159"/>
                  </a:lnTo>
                  <a:lnTo>
                    <a:pt x="1909" y="152"/>
                  </a:lnTo>
                  <a:lnTo>
                    <a:pt x="1912" y="145"/>
                  </a:lnTo>
                  <a:lnTo>
                    <a:pt x="1911" y="179"/>
                  </a:lnTo>
                  <a:lnTo>
                    <a:pt x="1926" y="179"/>
                  </a:lnTo>
                  <a:lnTo>
                    <a:pt x="1948" y="54"/>
                  </a:lnTo>
                  <a:lnTo>
                    <a:pt x="1933" y="54"/>
                  </a:lnTo>
                  <a:lnTo>
                    <a:pt x="1922" y="89"/>
                  </a:lnTo>
                  <a:lnTo>
                    <a:pt x="1920" y="81"/>
                  </a:lnTo>
                  <a:lnTo>
                    <a:pt x="1918" y="74"/>
                  </a:lnTo>
                  <a:lnTo>
                    <a:pt x="1914" y="67"/>
                  </a:lnTo>
                  <a:lnTo>
                    <a:pt x="1910" y="62"/>
                  </a:lnTo>
                  <a:lnTo>
                    <a:pt x="1908" y="59"/>
                  </a:lnTo>
                  <a:lnTo>
                    <a:pt x="1905" y="57"/>
                  </a:lnTo>
                  <a:lnTo>
                    <a:pt x="1899" y="54"/>
                  </a:lnTo>
                  <a:lnTo>
                    <a:pt x="1895" y="53"/>
                  </a:lnTo>
                  <a:lnTo>
                    <a:pt x="1892" y="52"/>
                  </a:lnTo>
                  <a:lnTo>
                    <a:pt x="1888" y="51"/>
                  </a:lnTo>
                  <a:lnTo>
                    <a:pt x="1883" y="51"/>
                  </a:lnTo>
                  <a:lnTo>
                    <a:pt x="1876" y="52"/>
                  </a:lnTo>
                  <a:lnTo>
                    <a:pt x="1869" y="53"/>
                  </a:lnTo>
                  <a:lnTo>
                    <a:pt x="1863" y="55"/>
                  </a:lnTo>
                  <a:lnTo>
                    <a:pt x="1857" y="58"/>
                  </a:lnTo>
                  <a:lnTo>
                    <a:pt x="1854" y="60"/>
                  </a:lnTo>
                  <a:lnTo>
                    <a:pt x="1851" y="62"/>
                  </a:lnTo>
                  <a:lnTo>
                    <a:pt x="1846" y="66"/>
                  </a:lnTo>
                  <a:lnTo>
                    <a:pt x="1842" y="71"/>
                  </a:lnTo>
                  <a:lnTo>
                    <a:pt x="1837" y="77"/>
                  </a:lnTo>
                  <a:lnTo>
                    <a:pt x="1834" y="83"/>
                  </a:lnTo>
                  <a:lnTo>
                    <a:pt x="1830" y="89"/>
                  </a:lnTo>
                  <a:lnTo>
                    <a:pt x="1828" y="96"/>
                  </a:lnTo>
                  <a:lnTo>
                    <a:pt x="1825" y="103"/>
                  </a:lnTo>
                  <a:lnTo>
                    <a:pt x="1823" y="110"/>
                  </a:lnTo>
                  <a:lnTo>
                    <a:pt x="1822" y="118"/>
                  </a:lnTo>
                  <a:lnTo>
                    <a:pt x="1821" y="125"/>
                  </a:lnTo>
                  <a:lnTo>
                    <a:pt x="1821" y="133"/>
                  </a:lnTo>
                  <a:close/>
                  <a:moveTo>
                    <a:pt x="1888" y="72"/>
                  </a:moveTo>
                  <a:lnTo>
                    <a:pt x="1893" y="73"/>
                  </a:lnTo>
                  <a:lnTo>
                    <a:pt x="1895" y="73"/>
                  </a:lnTo>
                  <a:lnTo>
                    <a:pt x="1898" y="74"/>
                  </a:lnTo>
                  <a:lnTo>
                    <a:pt x="1902" y="77"/>
                  </a:lnTo>
                  <a:lnTo>
                    <a:pt x="1904" y="78"/>
                  </a:lnTo>
                  <a:lnTo>
                    <a:pt x="1905" y="80"/>
                  </a:lnTo>
                  <a:lnTo>
                    <a:pt x="1908" y="85"/>
                  </a:lnTo>
                  <a:lnTo>
                    <a:pt x="1910" y="91"/>
                  </a:lnTo>
                  <a:lnTo>
                    <a:pt x="1911" y="98"/>
                  </a:lnTo>
                  <a:lnTo>
                    <a:pt x="1912" y="106"/>
                  </a:lnTo>
                  <a:lnTo>
                    <a:pt x="1912" y="112"/>
                  </a:lnTo>
                  <a:lnTo>
                    <a:pt x="1911" y="114"/>
                  </a:lnTo>
                  <a:lnTo>
                    <a:pt x="1911" y="117"/>
                  </a:lnTo>
                  <a:lnTo>
                    <a:pt x="1910" y="122"/>
                  </a:lnTo>
                  <a:lnTo>
                    <a:pt x="1909" y="127"/>
                  </a:lnTo>
                  <a:lnTo>
                    <a:pt x="1907" y="131"/>
                  </a:lnTo>
                  <a:lnTo>
                    <a:pt x="1905" y="136"/>
                  </a:lnTo>
                  <a:lnTo>
                    <a:pt x="1902" y="140"/>
                  </a:lnTo>
                  <a:lnTo>
                    <a:pt x="1900" y="144"/>
                  </a:lnTo>
                  <a:lnTo>
                    <a:pt x="1897" y="147"/>
                  </a:lnTo>
                  <a:lnTo>
                    <a:pt x="1894" y="151"/>
                  </a:lnTo>
                  <a:lnTo>
                    <a:pt x="1890" y="153"/>
                  </a:lnTo>
                  <a:lnTo>
                    <a:pt x="1887" y="156"/>
                  </a:lnTo>
                  <a:lnTo>
                    <a:pt x="1883" y="158"/>
                  </a:lnTo>
                  <a:lnTo>
                    <a:pt x="1879" y="159"/>
                  </a:lnTo>
                  <a:lnTo>
                    <a:pt x="1875" y="160"/>
                  </a:lnTo>
                  <a:lnTo>
                    <a:pt x="1870" y="160"/>
                  </a:lnTo>
                  <a:lnTo>
                    <a:pt x="1864" y="160"/>
                  </a:lnTo>
                  <a:lnTo>
                    <a:pt x="1859" y="158"/>
                  </a:lnTo>
                  <a:lnTo>
                    <a:pt x="1855" y="156"/>
                  </a:lnTo>
                  <a:lnTo>
                    <a:pt x="1852" y="152"/>
                  </a:lnTo>
                  <a:lnTo>
                    <a:pt x="1850" y="148"/>
                  </a:lnTo>
                  <a:lnTo>
                    <a:pt x="1848" y="143"/>
                  </a:lnTo>
                  <a:lnTo>
                    <a:pt x="1847" y="137"/>
                  </a:lnTo>
                  <a:lnTo>
                    <a:pt x="1847" y="130"/>
                  </a:lnTo>
                  <a:lnTo>
                    <a:pt x="1848" y="119"/>
                  </a:lnTo>
                  <a:lnTo>
                    <a:pt x="1850" y="109"/>
                  </a:lnTo>
                  <a:lnTo>
                    <a:pt x="1853" y="99"/>
                  </a:lnTo>
                  <a:lnTo>
                    <a:pt x="1858" y="90"/>
                  </a:lnTo>
                  <a:lnTo>
                    <a:pt x="1861" y="86"/>
                  </a:lnTo>
                  <a:lnTo>
                    <a:pt x="1864" y="83"/>
                  </a:lnTo>
                  <a:lnTo>
                    <a:pt x="1868" y="80"/>
                  </a:lnTo>
                  <a:lnTo>
                    <a:pt x="1871" y="77"/>
                  </a:lnTo>
                  <a:lnTo>
                    <a:pt x="1875" y="75"/>
                  </a:lnTo>
                  <a:lnTo>
                    <a:pt x="1879" y="73"/>
                  </a:lnTo>
                  <a:lnTo>
                    <a:pt x="1883" y="72"/>
                  </a:lnTo>
                  <a:lnTo>
                    <a:pt x="1888" y="72"/>
                  </a:lnTo>
                  <a:close/>
                  <a:moveTo>
                    <a:pt x="2022" y="34"/>
                  </a:moveTo>
                  <a:lnTo>
                    <a:pt x="2028" y="0"/>
                  </a:lnTo>
                  <a:lnTo>
                    <a:pt x="2003" y="0"/>
                  </a:lnTo>
                  <a:lnTo>
                    <a:pt x="1997" y="34"/>
                  </a:lnTo>
                  <a:lnTo>
                    <a:pt x="2022" y="34"/>
                  </a:lnTo>
                  <a:close/>
                  <a:moveTo>
                    <a:pt x="1941" y="220"/>
                  </a:moveTo>
                  <a:lnTo>
                    <a:pt x="1945" y="222"/>
                  </a:lnTo>
                  <a:lnTo>
                    <a:pt x="1950" y="224"/>
                  </a:lnTo>
                  <a:lnTo>
                    <a:pt x="1956" y="225"/>
                  </a:lnTo>
                  <a:lnTo>
                    <a:pt x="1961" y="225"/>
                  </a:lnTo>
                  <a:lnTo>
                    <a:pt x="1969" y="225"/>
                  </a:lnTo>
                  <a:lnTo>
                    <a:pt x="1976" y="223"/>
                  </a:lnTo>
                  <a:lnTo>
                    <a:pt x="1981" y="220"/>
                  </a:lnTo>
                  <a:lnTo>
                    <a:pt x="1985" y="216"/>
                  </a:lnTo>
                  <a:lnTo>
                    <a:pt x="1988" y="211"/>
                  </a:lnTo>
                  <a:lnTo>
                    <a:pt x="1991" y="206"/>
                  </a:lnTo>
                  <a:lnTo>
                    <a:pt x="1993" y="199"/>
                  </a:lnTo>
                  <a:lnTo>
                    <a:pt x="1995" y="192"/>
                  </a:lnTo>
                  <a:lnTo>
                    <a:pt x="2019" y="54"/>
                  </a:lnTo>
                  <a:lnTo>
                    <a:pt x="1993" y="54"/>
                  </a:lnTo>
                  <a:lnTo>
                    <a:pt x="1968" y="197"/>
                  </a:lnTo>
                  <a:lnTo>
                    <a:pt x="1967" y="201"/>
                  </a:lnTo>
                  <a:lnTo>
                    <a:pt x="1966" y="203"/>
                  </a:lnTo>
                  <a:lnTo>
                    <a:pt x="1965" y="204"/>
                  </a:lnTo>
                  <a:lnTo>
                    <a:pt x="1963" y="205"/>
                  </a:lnTo>
                  <a:lnTo>
                    <a:pt x="1961" y="206"/>
                  </a:lnTo>
                  <a:lnTo>
                    <a:pt x="1959" y="206"/>
                  </a:lnTo>
                  <a:lnTo>
                    <a:pt x="1956" y="207"/>
                  </a:lnTo>
                  <a:lnTo>
                    <a:pt x="1953" y="206"/>
                  </a:lnTo>
                  <a:lnTo>
                    <a:pt x="1950" y="206"/>
                  </a:lnTo>
                  <a:lnTo>
                    <a:pt x="1944" y="204"/>
                  </a:lnTo>
                  <a:lnTo>
                    <a:pt x="1941" y="220"/>
                  </a:lnTo>
                  <a:close/>
                  <a:moveTo>
                    <a:pt x="2041" y="133"/>
                  </a:moveTo>
                  <a:lnTo>
                    <a:pt x="2041" y="143"/>
                  </a:lnTo>
                  <a:lnTo>
                    <a:pt x="2042" y="147"/>
                  </a:lnTo>
                  <a:lnTo>
                    <a:pt x="2043" y="152"/>
                  </a:lnTo>
                  <a:lnTo>
                    <a:pt x="2045" y="156"/>
                  </a:lnTo>
                  <a:lnTo>
                    <a:pt x="2047" y="160"/>
                  </a:lnTo>
                  <a:lnTo>
                    <a:pt x="2049" y="164"/>
                  </a:lnTo>
                  <a:lnTo>
                    <a:pt x="2051" y="167"/>
                  </a:lnTo>
                  <a:lnTo>
                    <a:pt x="2054" y="170"/>
                  </a:lnTo>
                  <a:lnTo>
                    <a:pt x="2057" y="173"/>
                  </a:lnTo>
                  <a:lnTo>
                    <a:pt x="2061" y="175"/>
                  </a:lnTo>
                  <a:lnTo>
                    <a:pt x="2065" y="177"/>
                  </a:lnTo>
                  <a:lnTo>
                    <a:pt x="2069" y="179"/>
                  </a:lnTo>
                  <a:lnTo>
                    <a:pt x="2073" y="180"/>
                  </a:lnTo>
                  <a:lnTo>
                    <a:pt x="2078" y="181"/>
                  </a:lnTo>
                  <a:lnTo>
                    <a:pt x="2083" y="181"/>
                  </a:lnTo>
                  <a:lnTo>
                    <a:pt x="2092" y="180"/>
                  </a:lnTo>
                  <a:lnTo>
                    <a:pt x="2096" y="180"/>
                  </a:lnTo>
                  <a:lnTo>
                    <a:pt x="2100" y="178"/>
                  </a:lnTo>
                  <a:lnTo>
                    <a:pt x="2104" y="177"/>
                  </a:lnTo>
                  <a:lnTo>
                    <a:pt x="2107" y="175"/>
                  </a:lnTo>
                  <a:lnTo>
                    <a:pt x="2110" y="173"/>
                  </a:lnTo>
                  <a:lnTo>
                    <a:pt x="2113" y="170"/>
                  </a:lnTo>
                  <a:lnTo>
                    <a:pt x="2119" y="165"/>
                  </a:lnTo>
                  <a:lnTo>
                    <a:pt x="2124" y="159"/>
                  </a:lnTo>
                  <a:lnTo>
                    <a:pt x="2128" y="152"/>
                  </a:lnTo>
                  <a:lnTo>
                    <a:pt x="2132" y="145"/>
                  </a:lnTo>
                  <a:lnTo>
                    <a:pt x="2130" y="179"/>
                  </a:lnTo>
                  <a:lnTo>
                    <a:pt x="2146" y="179"/>
                  </a:lnTo>
                  <a:lnTo>
                    <a:pt x="2168" y="54"/>
                  </a:lnTo>
                  <a:lnTo>
                    <a:pt x="2152" y="54"/>
                  </a:lnTo>
                  <a:lnTo>
                    <a:pt x="2142" y="89"/>
                  </a:lnTo>
                  <a:lnTo>
                    <a:pt x="2140" y="81"/>
                  </a:lnTo>
                  <a:lnTo>
                    <a:pt x="2137" y="74"/>
                  </a:lnTo>
                  <a:lnTo>
                    <a:pt x="2134" y="67"/>
                  </a:lnTo>
                  <a:lnTo>
                    <a:pt x="2130" y="62"/>
                  </a:lnTo>
                  <a:lnTo>
                    <a:pt x="2127" y="59"/>
                  </a:lnTo>
                  <a:lnTo>
                    <a:pt x="2125" y="57"/>
                  </a:lnTo>
                  <a:lnTo>
                    <a:pt x="2119" y="54"/>
                  </a:lnTo>
                  <a:lnTo>
                    <a:pt x="2115" y="53"/>
                  </a:lnTo>
                  <a:lnTo>
                    <a:pt x="2111" y="52"/>
                  </a:lnTo>
                  <a:lnTo>
                    <a:pt x="2107" y="51"/>
                  </a:lnTo>
                  <a:lnTo>
                    <a:pt x="2103" y="51"/>
                  </a:lnTo>
                  <a:lnTo>
                    <a:pt x="2096" y="52"/>
                  </a:lnTo>
                  <a:lnTo>
                    <a:pt x="2089" y="53"/>
                  </a:lnTo>
                  <a:lnTo>
                    <a:pt x="2083" y="55"/>
                  </a:lnTo>
                  <a:lnTo>
                    <a:pt x="2077" y="58"/>
                  </a:lnTo>
                  <a:lnTo>
                    <a:pt x="2074" y="60"/>
                  </a:lnTo>
                  <a:lnTo>
                    <a:pt x="2071" y="62"/>
                  </a:lnTo>
                  <a:lnTo>
                    <a:pt x="2066" y="66"/>
                  </a:lnTo>
                  <a:lnTo>
                    <a:pt x="2061" y="71"/>
                  </a:lnTo>
                  <a:lnTo>
                    <a:pt x="2057" y="77"/>
                  </a:lnTo>
                  <a:lnTo>
                    <a:pt x="2053" y="83"/>
                  </a:lnTo>
                  <a:lnTo>
                    <a:pt x="2050" y="89"/>
                  </a:lnTo>
                  <a:lnTo>
                    <a:pt x="2047" y="96"/>
                  </a:lnTo>
                  <a:lnTo>
                    <a:pt x="2045" y="103"/>
                  </a:lnTo>
                  <a:lnTo>
                    <a:pt x="2043" y="110"/>
                  </a:lnTo>
                  <a:lnTo>
                    <a:pt x="2042" y="118"/>
                  </a:lnTo>
                  <a:lnTo>
                    <a:pt x="2041" y="125"/>
                  </a:lnTo>
                  <a:lnTo>
                    <a:pt x="2041" y="133"/>
                  </a:lnTo>
                  <a:close/>
                  <a:moveTo>
                    <a:pt x="2108" y="72"/>
                  </a:moveTo>
                  <a:lnTo>
                    <a:pt x="2113" y="73"/>
                  </a:lnTo>
                  <a:lnTo>
                    <a:pt x="2115" y="73"/>
                  </a:lnTo>
                  <a:lnTo>
                    <a:pt x="2118" y="74"/>
                  </a:lnTo>
                  <a:lnTo>
                    <a:pt x="2122" y="77"/>
                  </a:lnTo>
                  <a:lnTo>
                    <a:pt x="2123" y="78"/>
                  </a:lnTo>
                  <a:lnTo>
                    <a:pt x="2125" y="80"/>
                  </a:lnTo>
                  <a:lnTo>
                    <a:pt x="2128" y="85"/>
                  </a:lnTo>
                  <a:lnTo>
                    <a:pt x="2130" y="91"/>
                  </a:lnTo>
                  <a:lnTo>
                    <a:pt x="2131" y="98"/>
                  </a:lnTo>
                  <a:lnTo>
                    <a:pt x="2132" y="106"/>
                  </a:lnTo>
                  <a:lnTo>
                    <a:pt x="2132" y="112"/>
                  </a:lnTo>
                  <a:lnTo>
                    <a:pt x="2131" y="114"/>
                  </a:lnTo>
                  <a:lnTo>
                    <a:pt x="2131" y="117"/>
                  </a:lnTo>
                  <a:lnTo>
                    <a:pt x="2130" y="122"/>
                  </a:lnTo>
                  <a:lnTo>
                    <a:pt x="2128" y="127"/>
                  </a:lnTo>
                  <a:lnTo>
                    <a:pt x="2127" y="131"/>
                  </a:lnTo>
                  <a:lnTo>
                    <a:pt x="2125" y="136"/>
                  </a:lnTo>
                  <a:lnTo>
                    <a:pt x="2122" y="140"/>
                  </a:lnTo>
                  <a:lnTo>
                    <a:pt x="2120" y="144"/>
                  </a:lnTo>
                  <a:lnTo>
                    <a:pt x="2117" y="147"/>
                  </a:lnTo>
                  <a:lnTo>
                    <a:pt x="2113" y="151"/>
                  </a:lnTo>
                  <a:lnTo>
                    <a:pt x="2110" y="153"/>
                  </a:lnTo>
                  <a:lnTo>
                    <a:pt x="2106" y="156"/>
                  </a:lnTo>
                  <a:lnTo>
                    <a:pt x="2103" y="158"/>
                  </a:lnTo>
                  <a:lnTo>
                    <a:pt x="2098" y="159"/>
                  </a:lnTo>
                  <a:lnTo>
                    <a:pt x="2094" y="160"/>
                  </a:lnTo>
                  <a:lnTo>
                    <a:pt x="2090" y="160"/>
                  </a:lnTo>
                  <a:lnTo>
                    <a:pt x="2084" y="160"/>
                  </a:lnTo>
                  <a:lnTo>
                    <a:pt x="2079" y="158"/>
                  </a:lnTo>
                  <a:lnTo>
                    <a:pt x="2075" y="156"/>
                  </a:lnTo>
                  <a:lnTo>
                    <a:pt x="2072" y="152"/>
                  </a:lnTo>
                  <a:lnTo>
                    <a:pt x="2070" y="148"/>
                  </a:lnTo>
                  <a:lnTo>
                    <a:pt x="2068" y="143"/>
                  </a:lnTo>
                  <a:lnTo>
                    <a:pt x="2067" y="137"/>
                  </a:lnTo>
                  <a:lnTo>
                    <a:pt x="2067" y="130"/>
                  </a:lnTo>
                  <a:lnTo>
                    <a:pt x="2068" y="119"/>
                  </a:lnTo>
                  <a:lnTo>
                    <a:pt x="2070" y="109"/>
                  </a:lnTo>
                  <a:lnTo>
                    <a:pt x="2073" y="99"/>
                  </a:lnTo>
                  <a:lnTo>
                    <a:pt x="2078" y="90"/>
                  </a:lnTo>
                  <a:lnTo>
                    <a:pt x="2081" y="86"/>
                  </a:lnTo>
                  <a:lnTo>
                    <a:pt x="2084" y="83"/>
                  </a:lnTo>
                  <a:lnTo>
                    <a:pt x="2087" y="80"/>
                  </a:lnTo>
                  <a:lnTo>
                    <a:pt x="2091" y="77"/>
                  </a:lnTo>
                  <a:lnTo>
                    <a:pt x="2095" y="75"/>
                  </a:lnTo>
                  <a:lnTo>
                    <a:pt x="2099" y="73"/>
                  </a:lnTo>
                  <a:lnTo>
                    <a:pt x="2103" y="72"/>
                  </a:lnTo>
                  <a:lnTo>
                    <a:pt x="2108" y="7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2D2D2D"/>
                </a:solidFill>
              </a:endParaRPr>
            </a:p>
          </p:txBody>
        </p:sp>
        <p:sp>
          <p:nvSpPr>
            <p:cNvPr id="34" name="Freeform 8"/>
            <p:cNvSpPr>
              <a:spLocks noEditPoints="1"/>
            </p:cNvSpPr>
            <p:nvPr userDrawn="1"/>
          </p:nvSpPr>
          <p:spPr bwMode="auto">
            <a:xfrm>
              <a:off x="2760663" y="2620963"/>
              <a:ext cx="2760663" cy="1247775"/>
            </a:xfrm>
            <a:custGeom>
              <a:avLst/>
              <a:gdLst>
                <a:gd name="T0" fmla="*/ 727 w 1739"/>
                <a:gd name="T1" fmla="*/ 772 h 786"/>
                <a:gd name="T2" fmla="*/ 594 w 1739"/>
                <a:gd name="T3" fmla="*/ 381 h 786"/>
                <a:gd name="T4" fmla="*/ 842 w 1739"/>
                <a:gd name="T5" fmla="*/ 10 h 786"/>
                <a:gd name="T6" fmla="*/ 945 w 1739"/>
                <a:gd name="T7" fmla="*/ 23 h 786"/>
                <a:gd name="T8" fmla="*/ 1007 w 1739"/>
                <a:gd name="T9" fmla="*/ 56 h 786"/>
                <a:gd name="T10" fmla="*/ 1047 w 1739"/>
                <a:gd name="T11" fmla="*/ 110 h 786"/>
                <a:gd name="T12" fmla="*/ 1066 w 1739"/>
                <a:gd name="T13" fmla="*/ 203 h 786"/>
                <a:gd name="T14" fmla="*/ 1057 w 1739"/>
                <a:gd name="T15" fmla="*/ 268 h 786"/>
                <a:gd name="T16" fmla="*/ 1027 w 1739"/>
                <a:gd name="T17" fmla="*/ 325 h 786"/>
                <a:gd name="T18" fmla="*/ 964 w 1739"/>
                <a:gd name="T19" fmla="*/ 382 h 786"/>
                <a:gd name="T20" fmla="*/ 1089 w 1739"/>
                <a:gd name="T21" fmla="*/ 600 h 786"/>
                <a:gd name="T22" fmla="*/ 1085 w 1739"/>
                <a:gd name="T23" fmla="*/ 773 h 786"/>
                <a:gd name="T24" fmla="*/ 746 w 1739"/>
                <a:gd name="T25" fmla="*/ 378 h 786"/>
                <a:gd name="T26" fmla="*/ 831 w 1739"/>
                <a:gd name="T27" fmla="*/ 367 h 786"/>
                <a:gd name="T28" fmla="*/ 902 w 1739"/>
                <a:gd name="T29" fmla="*/ 337 h 786"/>
                <a:gd name="T30" fmla="*/ 946 w 1739"/>
                <a:gd name="T31" fmla="*/ 293 h 786"/>
                <a:gd name="T32" fmla="*/ 966 w 1739"/>
                <a:gd name="T33" fmla="*/ 239 h 786"/>
                <a:gd name="T34" fmla="*/ 965 w 1739"/>
                <a:gd name="T35" fmla="*/ 178 h 786"/>
                <a:gd name="T36" fmla="*/ 944 w 1739"/>
                <a:gd name="T37" fmla="*/ 124 h 786"/>
                <a:gd name="T38" fmla="*/ 916 w 1739"/>
                <a:gd name="T39" fmla="*/ 97 h 786"/>
                <a:gd name="T40" fmla="*/ 853 w 1739"/>
                <a:gd name="T41" fmla="*/ 72 h 786"/>
                <a:gd name="T42" fmla="*/ 748 w 1739"/>
                <a:gd name="T43" fmla="*/ 72 h 786"/>
                <a:gd name="T44" fmla="*/ 1673 w 1739"/>
                <a:gd name="T45" fmla="*/ 424 h 786"/>
                <a:gd name="T46" fmla="*/ 1426 w 1739"/>
                <a:gd name="T47" fmla="*/ 773 h 786"/>
                <a:gd name="T48" fmla="*/ 1300 w 1739"/>
                <a:gd name="T49" fmla="*/ 11 h 786"/>
                <a:gd name="T50" fmla="*/ 1530 w 1739"/>
                <a:gd name="T51" fmla="*/ 576 h 786"/>
                <a:gd name="T52" fmla="*/ 205 w 1739"/>
                <a:gd name="T53" fmla="*/ 68 h 786"/>
                <a:gd name="T54" fmla="*/ 159 w 1739"/>
                <a:gd name="T55" fmla="*/ 112 h 786"/>
                <a:gd name="T56" fmla="*/ 148 w 1739"/>
                <a:gd name="T57" fmla="*/ 165 h 786"/>
                <a:gd name="T58" fmla="*/ 166 w 1739"/>
                <a:gd name="T59" fmla="*/ 220 h 786"/>
                <a:gd name="T60" fmla="*/ 271 w 1739"/>
                <a:gd name="T61" fmla="*/ 304 h 786"/>
                <a:gd name="T62" fmla="*/ 431 w 1739"/>
                <a:gd name="T63" fmla="*/ 418 h 786"/>
                <a:gd name="T64" fmla="*/ 478 w 1739"/>
                <a:gd name="T65" fmla="*/ 478 h 786"/>
                <a:gd name="T66" fmla="*/ 490 w 1739"/>
                <a:gd name="T67" fmla="*/ 523 h 786"/>
                <a:gd name="T68" fmla="*/ 485 w 1739"/>
                <a:gd name="T69" fmla="*/ 602 h 786"/>
                <a:gd name="T70" fmla="*/ 454 w 1739"/>
                <a:gd name="T71" fmla="*/ 677 h 786"/>
                <a:gd name="T72" fmla="*/ 393 w 1739"/>
                <a:gd name="T73" fmla="*/ 736 h 786"/>
                <a:gd name="T74" fmla="*/ 309 w 1739"/>
                <a:gd name="T75" fmla="*/ 772 h 786"/>
                <a:gd name="T76" fmla="*/ 187 w 1739"/>
                <a:gd name="T77" fmla="*/ 785 h 786"/>
                <a:gd name="T78" fmla="*/ 108 w 1739"/>
                <a:gd name="T79" fmla="*/ 775 h 786"/>
                <a:gd name="T80" fmla="*/ 18 w 1739"/>
                <a:gd name="T81" fmla="*/ 643 h 786"/>
                <a:gd name="T82" fmla="*/ 86 w 1739"/>
                <a:gd name="T83" fmla="*/ 658 h 786"/>
                <a:gd name="T84" fmla="*/ 132 w 1739"/>
                <a:gd name="T85" fmla="*/ 701 h 786"/>
                <a:gd name="T86" fmla="*/ 179 w 1739"/>
                <a:gd name="T87" fmla="*/ 721 h 786"/>
                <a:gd name="T88" fmla="*/ 238 w 1739"/>
                <a:gd name="T89" fmla="*/ 724 h 786"/>
                <a:gd name="T90" fmla="*/ 295 w 1739"/>
                <a:gd name="T91" fmla="*/ 706 h 786"/>
                <a:gd name="T92" fmla="*/ 339 w 1739"/>
                <a:gd name="T93" fmla="*/ 663 h 786"/>
                <a:gd name="T94" fmla="*/ 354 w 1739"/>
                <a:gd name="T95" fmla="*/ 584 h 786"/>
                <a:gd name="T96" fmla="*/ 331 w 1739"/>
                <a:gd name="T97" fmla="*/ 533 h 786"/>
                <a:gd name="T98" fmla="*/ 191 w 1739"/>
                <a:gd name="T99" fmla="*/ 435 h 786"/>
                <a:gd name="T100" fmla="*/ 68 w 1739"/>
                <a:gd name="T101" fmla="*/ 345 h 786"/>
                <a:gd name="T102" fmla="*/ 31 w 1739"/>
                <a:gd name="T103" fmla="*/ 285 h 786"/>
                <a:gd name="T104" fmla="*/ 21 w 1739"/>
                <a:gd name="T105" fmla="*/ 204 h 786"/>
                <a:gd name="T106" fmla="*/ 34 w 1739"/>
                <a:gd name="T107" fmla="*/ 135 h 786"/>
                <a:gd name="T108" fmla="*/ 81 w 1739"/>
                <a:gd name="T109" fmla="*/ 64 h 786"/>
                <a:gd name="T110" fmla="*/ 159 w 1739"/>
                <a:gd name="T111" fmla="*/ 20 h 786"/>
                <a:gd name="T112" fmla="*/ 236 w 1739"/>
                <a:gd name="T113" fmla="*/ 3 h 786"/>
                <a:gd name="T114" fmla="*/ 347 w 1739"/>
                <a:gd name="T115" fmla="*/ 4 h 786"/>
                <a:gd name="T116" fmla="*/ 474 w 1739"/>
                <a:gd name="T117" fmla="*/ 37 h 786"/>
                <a:gd name="T118" fmla="*/ 398 w 1739"/>
                <a:gd name="T119" fmla="*/ 128 h 786"/>
                <a:gd name="T120" fmla="*/ 355 w 1739"/>
                <a:gd name="T121" fmla="*/ 79 h 786"/>
                <a:gd name="T122" fmla="*/ 289 w 1739"/>
                <a:gd name="T123" fmla="*/ 56 h 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739" h="786">
                  <a:moveTo>
                    <a:pt x="746" y="427"/>
                  </a:moveTo>
                  <a:lnTo>
                    <a:pt x="750" y="584"/>
                  </a:lnTo>
                  <a:lnTo>
                    <a:pt x="754" y="700"/>
                  </a:lnTo>
                  <a:lnTo>
                    <a:pt x="755" y="745"/>
                  </a:lnTo>
                  <a:lnTo>
                    <a:pt x="756" y="773"/>
                  </a:lnTo>
                  <a:lnTo>
                    <a:pt x="746" y="772"/>
                  </a:lnTo>
                  <a:lnTo>
                    <a:pt x="727" y="772"/>
                  </a:lnTo>
                  <a:lnTo>
                    <a:pt x="674" y="772"/>
                  </a:lnTo>
                  <a:lnTo>
                    <a:pt x="621" y="773"/>
                  </a:lnTo>
                  <a:lnTo>
                    <a:pt x="602" y="773"/>
                  </a:lnTo>
                  <a:lnTo>
                    <a:pt x="592" y="774"/>
                  </a:lnTo>
                  <a:lnTo>
                    <a:pt x="594" y="554"/>
                  </a:lnTo>
                  <a:lnTo>
                    <a:pt x="594" y="464"/>
                  </a:lnTo>
                  <a:lnTo>
                    <a:pt x="594" y="381"/>
                  </a:lnTo>
                  <a:lnTo>
                    <a:pt x="593" y="300"/>
                  </a:lnTo>
                  <a:lnTo>
                    <a:pt x="592" y="215"/>
                  </a:lnTo>
                  <a:lnTo>
                    <a:pt x="588" y="11"/>
                  </a:lnTo>
                  <a:lnTo>
                    <a:pt x="634" y="12"/>
                  </a:lnTo>
                  <a:lnTo>
                    <a:pt x="674" y="12"/>
                  </a:lnTo>
                  <a:lnTo>
                    <a:pt x="803" y="10"/>
                  </a:lnTo>
                  <a:lnTo>
                    <a:pt x="842" y="10"/>
                  </a:lnTo>
                  <a:lnTo>
                    <a:pt x="863" y="10"/>
                  </a:lnTo>
                  <a:lnTo>
                    <a:pt x="884" y="12"/>
                  </a:lnTo>
                  <a:lnTo>
                    <a:pt x="894" y="13"/>
                  </a:lnTo>
                  <a:lnTo>
                    <a:pt x="904" y="14"/>
                  </a:lnTo>
                  <a:lnTo>
                    <a:pt x="925" y="18"/>
                  </a:lnTo>
                  <a:lnTo>
                    <a:pt x="935" y="20"/>
                  </a:lnTo>
                  <a:lnTo>
                    <a:pt x="945" y="23"/>
                  </a:lnTo>
                  <a:lnTo>
                    <a:pt x="954" y="26"/>
                  </a:lnTo>
                  <a:lnTo>
                    <a:pt x="964" y="30"/>
                  </a:lnTo>
                  <a:lnTo>
                    <a:pt x="973" y="34"/>
                  </a:lnTo>
                  <a:lnTo>
                    <a:pt x="982" y="39"/>
                  </a:lnTo>
                  <a:lnTo>
                    <a:pt x="991" y="44"/>
                  </a:lnTo>
                  <a:lnTo>
                    <a:pt x="999" y="50"/>
                  </a:lnTo>
                  <a:lnTo>
                    <a:pt x="1007" y="56"/>
                  </a:lnTo>
                  <a:lnTo>
                    <a:pt x="1015" y="64"/>
                  </a:lnTo>
                  <a:lnTo>
                    <a:pt x="1022" y="71"/>
                  </a:lnTo>
                  <a:lnTo>
                    <a:pt x="1026" y="76"/>
                  </a:lnTo>
                  <a:lnTo>
                    <a:pt x="1029" y="80"/>
                  </a:lnTo>
                  <a:lnTo>
                    <a:pt x="1036" y="89"/>
                  </a:lnTo>
                  <a:lnTo>
                    <a:pt x="1041" y="99"/>
                  </a:lnTo>
                  <a:lnTo>
                    <a:pt x="1047" y="110"/>
                  </a:lnTo>
                  <a:lnTo>
                    <a:pt x="1052" y="122"/>
                  </a:lnTo>
                  <a:lnTo>
                    <a:pt x="1056" y="135"/>
                  </a:lnTo>
                  <a:lnTo>
                    <a:pt x="1059" y="148"/>
                  </a:lnTo>
                  <a:lnTo>
                    <a:pt x="1062" y="163"/>
                  </a:lnTo>
                  <a:lnTo>
                    <a:pt x="1065" y="178"/>
                  </a:lnTo>
                  <a:lnTo>
                    <a:pt x="1066" y="191"/>
                  </a:lnTo>
                  <a:lnTo>
                    <a:pt x="1066" y="203"/>
                  </a:lnTo>
                  <a:lnTo>
                    <a:pt x="1066" y="215"/>
                  </a:lnTo>
                  <a:lnTo>
                    <a:pt x="1066" y="220"/>
                  </a:lnTo>
                  <a:lnTo>
                    <a:pt x="1065" y="226"/>
                  </a:lnTo>
                  <a:lnTo>
                    <a:pt x="1064" y="237"/>
                  </a:lnTo>
                  <a:lnTo>
                    <a:pt x="1062" y="248"/>
                  </a:lnTo>
                  <a:lnTo>
                    <a:pt x="1060" y="258"/>
                  </a:lnTo>
                  <a:lnTo>
                    <a:pt x="1057" y="268"/>
                  </a:lnTo>
                  <a:lnTo>
                    <a:pt x="1054" y="277"/>
                  </a:lnTo>
                  <a:lnTo>
                    <a:pt x="1050" y="286"/>
                  </a:lnTo>
                  <a:lnTo>
                    <a:pt x="1046" y="295"/>
                  </a:lnTo>
                  <a:lnTo>
                    <a:pt x="1042" y="303"/>
                  </a:lnTo>
                  <a:lnTo>
                    <a:pt x="1037" y="311"/>
                  </a:lnTo>
                  <a:lnTo>
                    <a:pt x="1033" y="318"/>
                  </a:lnTo>
                  <a:lnTo>
                    <a:pt x="1027" y="325"/>
                  </a:lnTo>
                  <a:lnTo>
                    <a:pt x="1022" y="332"/>
                  </a:lnTo>
                  <a:lnTo>
                    <a:pt x="1011" y="345"/>
                  </a:lnTo>
                  <a:lnTo>
                    <a:pt x="1005" y="350"/>
                  </a:lnTo>
                  <a:lnTo>
                    <a:pt x="999" y="356"/>
                  </a:lnTo>
                  <a:lnTo>
                    <a:pt x="987" y="366"/>
                  </a:lnTo>
                  <a:lnTo>
                    <a:pt x="976" y="374"/>
                  </a:lnTo>
                  <a:lnTo>
                    <a:pt x="964" y="382"/>
                  </a:lnTo>
                  <a:lnTo>
                    <a:pt x="953" y="388"/>
                  </a:lnTo>
                  <a:lnTo>
                    <a:pt x="943" y="393"/>
                  </a:lnTo>
                  <a:lnTo>
                    <a:pt x="934" y="397"/>
                  </a:lnTo>
                  <a:lnTo>
                    <a:pt x="989" y="470"/>
                  </a:lnTo>
                  <a:lnTo>
                    <a:pt x="1015" y="505"/>
                  </a:lnTo>
                  <a:lnTo>
                    <a:pt x="1041" y="539"/>
                  </a:lnTo>
                  <a:lnTo>
                    <a:pt x="1089" y="600"/>
                  </a:lnTo>
                  <a:lnTo>
                    <a:pt x="1132" y="653"/>
                  </a:lnTo>
                  <a:lnTo>
                    <a:pt x="1167" y="697"/>
                  </a:lnTo>
                  <a:lnTo>
                    <a:pt x="1195" y="729"/>
                  </a:lnTo>
                  <a:lnTo>
                    <a:pt x="1218" y="757"/>
                  </a:lnTo>
                  <a:lnTo>
                    <a:pt x="1218" y="774"/>
                  </a:lnTo>
                  <a:lnTo>
                    <a:pt x="1151" y="773"/>
                  </a:lnTo>
                  <a:lnTo>
                    <a:pt x="1085" y="773"/>
                  </a:lnTo>
                  <a:lnTo>
                    <a:pt x="1015" y="774"/>
                  </a:lnTo>
                  <a:lnTo>
                    <a:pt x="763" y="427"/>
                  </a:lnTo>
                  <a:lnTo>
                    <a:pt x="746" y="427"/>
                  </a:lnTo>
                  <a:close/>
                  <a:moveTo>
                    <a:pt x="748" y="72"/>
                  </a:moveTo>
                  <a:lnTo>
                    <a:pt x="747" y="148"/>
                  </a:lnTo>
                  <a:lnTo>
                    <a:pt x="746" y="225"/>
                  </a:lnTo>
                  <a:lnTo>
                    <a:pt x="746" y="378"/>
                  </a:lnTo>
                  <a:lnTo>
                    <a:pt x="762" y="377"/>
                  </a:lnTo>
                  <a:lnTo>
                    <a:pt x="777" y="376"/>
                  </a:lnTo>
                  <a:lnTo>
                    <a:pt x="791" y="374"/>
                  </a:lnTo>
                  <a:lnTo>
                    <a:pt x="805" y="372"/>
                  </a:lnTo>
                  <a:lnTo>
                    <a:pt x="818" y="370"/>
                  </a:lnTo>
                  <a:lnTo>
                    <a:pt x="825" y="368"/>
                  </a:lnTo>
                  <a:lnTo>
                    <a:pt x="831" y="367"/>
                  </a:lnTo>
                  <a:lnTo>
                    <a:pt x="843" y="364"/>
                  </a:lnTo>
                  <a:lnTo>
                    <a:pt x="854" y="360"/>
                  </a:lnTo>
                  <a:lnTo>
                    <a:pt x="865" y="356"/>
                  </a:lnTo>
                  <a:lnTo>
                    <a:pt x="875" y="352"/>
                  </a:lnTo>
                  <a:lnTo>
                    <a:pt x="885" y="347"/>
                  </a:lnTo>
                  <a:lnTo>
                    <a:pt x="894" y="342"/>
                  </a:lnTo>
                  <a:lnTo>
                    <a:pt x="902" y="337"/>
                  </a:lnTo>
                  <a:lnTo>
                    <a:pt x="910" y="332"/>
                  </a:lnTo>
                  <a:lnTo>
                    <a:pt x="917" y="326"/>
                  </a:lnTo>
                  <a:lnTo>
                    <a:pt x="924" y="320"/>
                  </a:lnTo>
                  <a:lnTo>
                    <a:pt x="930" y="313"/>
                  </a:lnTo>
                  <a:lnTo>
                    <a:pt x="936" y="307"/>
                  </a:lnTo>
                  <a:lnTo>
                    <a:pt x="941" y="300"/>
                  </a:lnTo>
                  <a:lnTo>
                    <a:pt x="946" y="293"/>
                  </a:lnTo>
                  <a:lnTo>
                    <a:pt x="950" y="286"/>
                  </a:lnTo>
                  <a:lnTo>
                    <a:pt x="954" y="279"/>
                  </a:lnTo>
                  <a:lnTo>
                    <a:pt x="957" y="271"/>
                  </a:lnTo>
                  <a:lnTo>
                    <a:pt x="960" y="263"/>
                  </a:lnTo>
                  <a:lnTo>
                    <a:pt x="962" y="255"/>
                  </a:lnTo>
                  <a:lnTo>
                    <a:pt x="964" y="247"/>
                  </a:lnTo>
                  <a:lnTo>
                    <a:pt x="966" y="239"/>
                  </a:lnTo>
                  <a:lnTo>
                    <a:pt x="967" y="231"/>
                  </a:lnTo>
                  <a:lnTo>
                    <a:pt x="968" y="222"/>
                  </a:lnTo>
                  <a:lnTo>
                    <a:pt x="968" y="214"/>
                  </a:lnTo>
                  <a:lnTo>
                    <a:pt x="968" y="205"/>
                  </a:lnTo>
                  <a:lnTo>
                    <a:pt x="968" y="196"/>
                  </a:lnTo>
                  <a:lnTo>
                    <a:pt x="967" y="187"/>
                  </a:lnTo>
                  <a:lnTo>
                    <a:pt x="965" y="178"/>
                  </a:lnTo>
                  <a:lnTo>
                    <a:pt x="963" y="169"/>
                  </a:lnTo>
                  <a:lnTo>
                    <a:pt x="961" y="160"/>
                  </a:lnTo>
                  <a:lnTo>
                    <a:pt x="959" y="152"/>
                  </a:lnTo>
                  <a:lnTo>
                    <a:pt x="955" y="145"/>
                  </a:lnTo>
                  <a:lnTo>
                    <a:pt x="952" y="137"/>
                  </a:lnTo>
                  <a:lnTo>
                    <a:pt x="948" y="131"/>
                  </a:lnTo>
                  <a:lnTo>
                    <a:pt x="944" y="124"/>
                  </a:lnTo>
                  <a:lnTo>
                    <a:pt x="939" y="118"/>
                  </a:lnTo>
                  <a:lnTo>
                    <a:pt x="936" y="115"/>
                  </a:lnTo>
                  <a:lnTo>
                    <a:pt x="934" y="112"/>
                  </a:lnTo>
                  <a:lnTo>
                    <a:pt x="928" y="107"/>
                  </a:lnTo>
                  <a:lnTo>
                    <a:pt x="925" y="104"/>
                  </a:lnTo>
                  <a:lnTo>
                    <a:pt x="922" y="101"/>
                  </a:lnTo>
                  <a:lnTo>
                    <a:pt x="916" y="97"/>
                  </a:lnTo>
                  <a:lnTo>
                    <a:pt x="909" y="92"/>
                  </a:lnTo>
                  <a:lnTo>
                    <a:pt x="902" y="88"/>
                  </a:lnTo>
                  <a:lnTo>
                    <a:pt x="887" y="81"/>
                  </a:lnTo>
                  <a:lnTo>
                    <a:pt x="879" y="78"/>
                  </a:lnTo>
                  <a:lnTo>
                    <a:pt x="871" y="76"/>
                  </a:lnTo>
                  <a:lnTo>
                    <a:pt x="862" y="74"/>
                  </a:lnTo>
                  <a:lnTo>
                    <a:pt x="853" y="72"/>
                  </a:lnTo>
                  <a:lnTo>
                    <a:pt x="844" y="70"/>
                  </a:lnTo>
                  <a:lnTo>
                    <a:pt x="834" y="69"/>
                  </a:lnTo>
                  <a:lnTo>
                    <a:pt x="825" y="68"/>
                  </a:lnTo>
                  <a:lnTo>
                    <a:pt x="814" y="68"/>
                  </a:lnTo>
                  <a:lnTo>
                    <a:pt x="793" y="68"/>
                  </a:lnTo>
                  <a:lnTo>
                    <a:pt x="771" y="69"/>
                  </a:lnTo>
                  <a:lnTo>
                    <a:pt x="748" y="72"/>
                  </a:lnTo>
                  <a:close/>
                  <a:moveTo>
                    <a:pt x="1530" y="576"/>
                  </a:moveTo>
                  <a:lnTo>
                    <a:pt x="1581" y="447"/>
                  </a:lnTo>
                  <a:lnTo>
                    <a:pt x="1622" y="343"/>
                  </a:lnTo>
                  <a:lnTo>
                    <a:pt x="1656" y="254"/>
                  </a:lnTo>
                  <a:lnTo>
                    <a:pt x="1685" y="173"/>
                  </a:lnTo>
                  <a:lnTo>
                    <a:pt x="1739" y="260"/>
                  </a:lnTo>
                  <a:lnTo>
                    <a:pt x="1673" y="424"/>
                  </a:lnTo>
                  <a:lnTo>
                    <a:pt x="1611" y="581"/>
                  </a:lnTo>
                  <a:lnTo>
                    <a:pt x="1562" y="705"/>
                  </a:lnTo>
                  <a:lnTo>
                    <a:pt x="1546" y="748"/>
                  </a:lnTo>
                  <a:lnTo>
                    <a:pt x="1537" y="773"/>
                  </a:lnTo>
                  <a:lnTo>
                    <a:pt x="1495" y="772"/>
                  </a:lnTo>
                  <a:lnTo>
                    <a:pt x="1460" y="772"/>
                  </a:lnTo>
                  <a:lnTo>
                    <a:pt x="1426" y="773"/>
                  </a:lnTo>
                  <a:lnTo>
                    <a:pt x="1389" y="682"/>
                  </a:lnTo>
                  <a:lnTo>
                    <a:pt x="1309" y="488"/>
                  </a:lnTo>
                  <a:lnTo>
                    <a:pt x="1112" y="11"/>
                  </a:lnTo>
                  <a:lnTo>
                    <a:pt x="1168" y="12"/>
                  </a:lnTo>
                  <a:lnTo>
                    <a:pt x="1228" y="12"/>
                  </a:lnTo>
                  <a:lnTo>
                    <a:pt x="1263" y="12"/>
                  </a:lnTo>
                  <a:lnTo>
                    <a:pt x="1300" y="11"/>
                  </a:lnTo>
                  <a:lnTo>
                    <a:pt x="1329" y="86"/>
                  </a:lnTo>
                  <a:lnTo>
                    <a:pt x="1398" y="257"/>
                  </a:lnTo>
                  <a:lnTo>
                    <a:pt x="1437" y="355"/>
                  </a:lnTo>
                  <a:lnTo>
                    <a:pt x="1475" y="447"/>
                  </a:lnTo>
                  <a:lnTo>
                    <a:pt x="1507" y="525"/>
                  </a:lnTo>
                  <a:lnTo>
                    <a:pt x="1520" y="554"/>
                  </a:lnTo>
                  <a:lnTo>
                    <a:pt x="1530" y="576"/>
                  </a:lnTo>
                  <a:close/>
                  <a:moveTo>
                    <a:pt x="266" y="55"/>
                  </a:moveTo>
                  <a:lnTo>
                    <a:pt x="255" y="56"/>
                  </a:lnTo>
                  <a:lnTo>
                    <a:pt x="245" y="57"/>
                  </a:lnTo>
                  <a:lnTo>
                    <a:pt x="235" y="58"/>
                  </a:lnTo>
                  <a:lnTo>
                    <a:pt x="225" y="61"/>
                  </a:lnTo>
                  <a:lnTo>
                    <a:pt x="214" y="64"/>
                  </a:lnTo>
                  <a:lnTo>
                    <a:pt x="205" y="68"/>
                  </a:lnTo>
                  <a:lnTo>
                    <a:pt x="195" y="73"/>
                  </a:lnTo>
                  <a:lnTo>
                    <a:pt x="187" y="79"/>
                  </a:lnTo>
                  <a:lnTo>
                    <a:pt x="178" y="85"/>
                  </a:lnTo>
                  <a:lnTo>
                    <a:pt x="171" y="93"/>
                  </a:lnTo>
                  <a:lnTo>
                    <a:pt x="168" y="98"/>
                  </a:lnTo>
                  <a:lnTo>
                    <a:pt x="164" y="102"/>
                  </a:lnTo>
                  <a:lnTo>
                    <a:pt x="159" y="112"/>
                  </a:lnTo>
                  <a:lnTo>
                    <a:pt x="156" y="118"/>
                  </a:lnTo>
                  <a:lnTo>
                    <a:pt x="154" y="123"/>
                  </a:lnTo>
                  <a:lnTo>
                    <a:pt x="151" y="136"/>
                  </a:lnTo>
                  <a:lnTo>
                    <a:pt x="149" y="143"/>
                  </a:lnTo>
                  <a:lnTo>
                    <a:pt x="149" y="150"/>
                  </a:lnTo>
                  <a:lnTo>
                    <a:pt x="148" y="157"/>
                  </a:lnTo>
                  <a:lnTo>
                    <a:pt x="148" y="165"/>
                  </a:lnTo>
                  <a:lnTo>
                    <a:pt x="148" y="175"/>
                  </a:lnTo>
                  <a:lnTo>
                    <a:pt x="149" y="179"/>
                  </a:lnTo>
                  <a:lnTo>
                    <a:pt x="150" y="184"/>
                  </a:lnTo>
                  <a:lnTo>
                    <a:pt x="152" y="193"/>
                  </a:lnTo>
                  <a:lnTo>
                    <a:pt x="156" y="202"/>
                  </a:lnTo>
                  <a:lnTo>
                    <a:pt x="160" y="211"/>
                  </a:lnTo>
                  <a:lnTo>
                    <a:pt x="166" y="220"/>
                  </a:lnTo>
                  <a:lnTo>
                    <a:pt x="174" y="229"/>
                  </a:lnTo>
                  <a:lnTo>
                    <a:pt x="183" y="238"/>
                  </a:lnTo>
                  <a:lnTo>
                    <a:pt x="193" y="247"/>
                  </a:lnTo>
                  <a:lnTo>
                    <a:pt x="205" y="257"/>
                  </a:lnTo>
                  <a:lnTo>
                    <a:pt x="219" y="268"/>
                  </a:lnTo>
                  <a:lnTo>
                    <a:pt x="234" y="279"/>
                  </a:lnTo>
                  <a:lnTo>
                    <a:pt x="271" y="304"/>
                  </a:lnTo>
                  <a:lnTo>
                    <a:pt x="315" y="333"/>
                  </a:lnTo>
                  <a:lnTo>
                    <a:pt x="340" y="349"/>
                  </a:lnTo>
                  <a:lnTo>
                    <a:pt x="362" y="364"/>
                  </a:lnTo>
                  <a:lnTo>
                    <a:pt x="382" y="379"/>
                  </a:lnTo>
                  <a:lnTo>
                    <a:pt x="400" y="392"/>
                  </a:lnTo>
                  <a:lnTo>
                    <a:pt x="417" y="405"/>
                  </a:lnTo>
                  <a:lnTo>
                    <a:pt x="431" y="418"/>
                  </a:lnTo>
                  <a:lnTo>
                    <a:pt x="443" y="430"/>
                  </a:lnTo>
                  <a:lnTo>
                    <a:pt x="449" y="437"/>
                  </a:lnTo>
                  <a:lnTo>
                    <a:pt x="454" y="443"/>
                  </a:lnTo>
                  <a:lnTo>
                    <a:pt x="464" y="454"/>
                  </a:lnTo>
                  <a:lnTo>
                    <a:pt x="471" y="466"/>
                  </a:lnTo>
                  <a:lnTo>
                    <a:pt x="475" y="472"/>
                  </a:lnTo>
                  <a:lnTo>
                    <a:pt x="478" y="478"/>
                  </a:lnTo>
                  <a:lnTo>
                    <a:pt x="480" y="484"/>
                  </a:lnTo>
                  <a:lnTo>
                    <a:pt x="483" y="490"/>
                  </a:lnTo>
                  <a:lnTo>
                    <a:pt x="485" y="496"/>
                  </a:lnTo>
                  <a:lnTo>
                    <a:pt x="486" y="503"/>
                  </a:lnTo>
                  <a:lnTo>
                    <a:pt x="488" y="509"/>
                  </a:lnTo>
                  <a:lnTo>
                    <a:pt x="489" y="516"/>
                  </a:lnTo>
                  <a:lnTo>
                    <a:pt x="490" y="523"/>
                  </a:lnTo>
                  <a:lnTo>
                    <a:pt x="490" y="530"/>
                  </a:lnTo>
                  <a:lnTo>
                    <a:pt x="491" y="544"/>
                  </a:lnTo>
                  <a:lnTo>
                    <a:pt x="490" y="564"/>
                  </a:lnTo>
                  <a:lnTo>
                    <a:pt x="489" y="574"/>
                  </a:lnTo>
                  <a:lnTo>
                    <a:pt x="488" y="584"/>
                  </a:lnTo>
                  <a:lnTo>
                    <a:pt x="487" y="593"/>
                  </a:lnTo>
                  <a:lnTo>
                    <a:pt x="485" y="602"/>
                  </a:lnTo>
                  <a:lnTo>
                    <a:pt x="481" y="619"/>
                  </a:lnTo>
                  <a:lnTo>
                    <a:pt x="479" y="627"/>
                  </a:lnTo>
                  <a:lnTo>
                    <a:pt x="476" y="635"/>
                  </a:lnTo>
                  <a:lnTo>
                    <a:pt x="470" y="650"/>
                  </a:lnTo>
                  <a:lnTo>
                    <a:pt x="466" y="657"/>
                  </a:lnTo>
                  <a:lnTo>
                    <a:pt x="462" y="664"/>
                  </a:lnTo>
                  <a:lnTo>
                    <a:pt x="454" y="677"/>
                  </a:lnTo>
                  <a:lnTo>
                    <a:pt x="450" y="683"/>
                  </a:lnTo>
                  <a:lnTo>
                    <a:pt x="446" y="689"/>
                  </a:lnTo>
                  <a:lnTo>
                    <a:pt x="436" y="700"/>
                  </a:lnTo>
                  <a:lnTo>
                    <a:pt x="426" y="711"/>
                  </a:lnTo>
                  <a:lnTo>
                    <a:pt x="416" y="720"/>
                  </a:lnTo>
                  <a:lnTo>
                    <a:pt x="405" y="729"/>
                  </a:lnTo>
                  <a:lnTo>
                    <a:pt x="393" y="736"/>
                  </a:lnTo>
                  <a:lnTo>
                    <a:pt x="382" y="743"/>
                  </a:lnTo>
                  <a:lnTo>
                    <a:pt x="370" y="750"/>
                  </a:lnTo>
                  <a:lnTo>
                    <a:pt x="358" y="755"/>
                  </a:lnTo>
                  <a:lnTo>
                    <a:pt x="346" y="761"/>
                  </a:lnTo>
                  <a:lnTo>
                    <a:pt x="333" y="765"/>
                  </a:lnTo>
                  <a:lnTo>
                    <a:pt x="321" y="769"/>
                  </a:lnTo>
                  <a:lnTo>
                    <a:pt x="309" y="772"/>
                  </a:lnTo>
                  <a:lnTo>
                    <a:pt x="298" y="775"/>
                  </a:lnTo>
                  <a:lnTo>
                    <a:pt x="275" y="780"/>
                  </a:lnTo>
                  <a:lnTo>
                    <a:pt x="254" y="783"/>
                  </a:lnTo>
                  <a:lnTo>
                    <a:pt x="236" y="785"/>
                  </a:lnTo>
                  <a:lnTo>
                    <a:pt x="221" y="786"/>
                  </a:lnTo>
                  <a:lnTo>
                    <a:pt x="209" y="786"/>
                  </a:lnTo>
                  <a:lnTo>
                    <a:pt x="187" y="785"/>
                  </a:lnTo>
                  <a:lnTo>
                    <a:pt x="176" y="785"/>
                  </a:lnTo>
                  <a:lnTo>
                    <a:pt x="166" y="784"/>
                  </a:lnTo>
                  <a:lnTo>
                    <a:pt x="156" y="783"/>
                  </a:lnTo>
                  <a:lnTo>
                    <a:pt x="146" y="782"/>
                  </a:lnTo>
                  <a:lnTo>
                    <a:pt x="136" y="780"/>
                  </a:lnTo>
                  <a:lnTo>
                    <a:pt x="126" y="779"/>
                  </a:lnTo>
                  <a:lnTo>
                    <a:pt x="108" y="775"/>
                  </a:lnTo>
                  <a:lnTo>
                    <a:pt x="91" y="771"/>
                  </a:lnTo>
                  <a:lnTo>
                    <a:pt x="60" y="763"/>
                  </a:lnTo>
                  <a:lnTo>
                    <a:pt x="35" y="755"/>
                  </a:lnTo>
                  <a:lnTo>
                    <a:pt x="16" y="747"/>
                  </a:lnTo>
                  <a:lnTo>
                    <a:pt x="0" y="740"/>
                  </a:lnTo>
                  <a:lnTo>
                    <a:pt x="10" y="686"/>
                  </a:lnTo>
                  <a:lnTo>
                    <a:pt x="18" y="643"/>
                  </a:lnTo>
                  <a:lnTo>
                    <a:pt x="23" y="613"/>
                  </a:lnTo>
                  <a:lnTo>
                    <a:pt x="63" y="612"/>
                  </a:lnTo>
                  <a:lnTo>
                    <a:pt x="66" y="620"/>
                  </a:lnTo>
                  <a:lnTo>
                    <a:pt x="70" y="629"/>
                  </a:lnTo>
                  <a:lnTo>
                    <a:pt x="74" y="638"/>
                  </a:lnTo>
                  <a:lnTo>
                    <a:pt x="80" y="648"/>
                  </a:lnTo>
                  <a:lnTo>
                    <a:pt x="86" y="658"/>
                  </a:lnTo>
                  <a:lnTo>
                    <a:pt x="93" y="667"/>
                  </a:lnTo>
                  <a:lnTo>
                    <a:pt x="97" y="672"/>
                  </a:lnTo>
                  <a:lnTo>
                    <a:pt x="102" y="676"/>
                  </a:lnTo>
                  <a:lnTo>
                    <a:pt x="111" y="685"/>
                  </a:lnTo>
                  <a:lnTo>
                    <a:pt x="116" y="689"/>
                  </a:lnTo>
                  <a:lnTo>
                    <a:pt x="121" y="694"/>
                  </a:lnTo>
                  <a:lnTo>
                    <a:pt x="132" y="701"/>
                  </a:lnTo>
                  <a:lnTo>
                    <a:pt x="138" y="705"/>
                  </a:lnTo>
                  <a:lnTo>
                    <a:pt x="144" y="708"/>
                  </a:lnTo>
                  <a:lnTo>
                    <a:pt x="151" y="711"/>
                  </a:lnTo>
                  <a:lnTo>
                    <a:pt x="157" y="714"/>
                  </a:lnTo>
                  <a:lnTo>
                    <a:pt x="164" y="716"/>
                  </a:lnTo>
                  <a:lnTo>
                    <a:pt x="172" y="719"/>
                  </a:lnTo>
                  <a:lnTo>
                    <a:pt x="179" y="721"/>
                  </a:lnTo>
                  <a:lnTo>
                    <a:pt x="187" y="722"/>
                  </a:lnTo>
                  <a:lnTo>
                    <a:pt x="195" y="723"/>
                  </a:lnTo>
                  <a:lnTo>
                    <a:pt x="203" y="724"/>
                  </a:lnTo>
                  <a:lnTo>
                    <a:pt x="212" y="725"/>
                  </a:lnTo>
                  <a:lnTo>
                    <a:pt x="221" y="725"/>
                  </a:lnTo>
                  <a:lnTo>
                    <a:pt x="230" y="724"/>
                  </a:lnTo>
                  <a:lnTo>
                    <a:pt x="238" y="724"/>
                  </a:lnTo>
                  <a:lnTo>
                    <a:pt x="247" y="723"/>
                  </a:lnTo>
                  <a:lnTo>
                    <a:pt x="254" y="721"/>
                  </a:lnTo>
                  <a:lnTo>
                    <a:pt x="262" y="720"/>
                  </a:lnTo>
                  <a:lnTo>
                    <a:pt x="269" y="717"/>
                  </a:lnTo>
                  <a:lnTo>
                    <a:pt x="283" y="712"/>
                  </a:lnTo>
                  <a:lnTo>
                    <a:pt x="289" y="709"/>
                  </a:lnTo>
                  <a:lnTo>
                    <a:pt x="295" y="706"/>
                  </a:lnTo>
                  <a:lnTo>
                    <a:pt x="301" y="703"/>
                  </a:lnTo>
                  <a:lnTo>
                    <a:pt x="306" y="699"/>
                  </a:lnTo>
                  <a:lnTo>
                    <a:pt x="316" y="691"/>
                  </a:lnTo>
                  <a:lnTo>
                    <a:pt x="321" y="687"/>
                  </a:lnTo>
                  <a:lnTo>
                    <a:pt x="325" y="682"/>
                  </a:lnTo>
                  <a:lnTo>
                    <a:pt x="333" y="673"/>
                  </a:lnTo>
                  <a:lnTo>
                    <a:pt x="339" y="663"/>
                  </a:lnTo>
                  <a:lnTo>
                    <a:pt x="345" y="652"/>
                  </a:lnTo>
                  <a:lnTo>
                    <a:pt x="349" y="641"/>
                  </a:lnTo>
                  <a:lnTo>
                    <a:pt x="352" y="630"/>
                  </a:lnTo>
                  <a:lnTo>
                    <a:pt x="354" y="619"/>
                  </a:lnTo>
                  <a:lnTo>
                    <a:pt x="355" y="608"/>
                  </a:lnTo>
                  <a:lnTo>
                    <a:pt x="355" y="597"/>
                  </a:lnTo>
                  <a:lnTo>
                    <a:pt x="354" y="584"/>
                  </a:lnTo>
                  <a:lnTo>
                    <a:pt x="353" y="578"/>
                  </a:lnTo>
                  <a:lnTo>
                    <a:pt x="351" y="572"/>
                  </a:lnTo>
                  <a:lnTo>
                    <a:pt x="350" y="567"/>
                  </a:lnTo>
                  <a:lnTo>
                    <a:pt x="348" y="561"/>
                  </a:lnTo>
                  <a:lnTo>
                    <a:pt x="343" y="551"/>
                  </a:lnTo>
                  <a:lnTo>
                    <a:pt x="338" y="542"/>
                  </a:lnTo>
                  <a:lnTo>
                    <a:pt x="331" y="533"/>
                  </a:lnTo>
                  <a:lnTo>
                    <a:pt x="323" y="524"/>
                  </a:lnTo>
                  <a:lnTo>
                    <a:pt x="313" y="515"/>
                  </a:lnTo>
                  <a:lnTo>
                    <a:pt x="303" y="506"/>
                  </a:lnTo>
                  <a:lnTo>
                    <a:pt x="291" y="497"/>
                  </a:lnTo>
                  <a:lnTo>
                    <a:pt x="263" y="479"/>
                  </a:lnTo>
                  <a:lnTo>
                    <a:pt x="230" y="459"/>
                  </a:lnTo>
                  <a:lnTo>
                    <a:pt x="191" y="435"/>
                  </a:lnTo>
                  <a:lnTo>
                    <a:pt x="154" y="411"/>
                  </a:lnTo>
                  <a:lnTo>
                    <a:pt x="137" y="400"/>
                  </a:lnTo>
                  <a:lnTo>
                    <a:pt x="121" y="389"/>
                  </a:lnTo>
                  <a:lnTo>
                    <a:pt x="106" y="378"/>
                  </a:lnTo>
                  <a:lnTo>
                    <a:pt x="92" y="367"/>
                  </a:lnTo>
                  <a:lnTo>
                    <a:pt x="79" y="356"/>
                  </a:lnTo>
                  <a:lnTo>
                    <a:pt x="68" y="345"/>
                  </a:lnTo>
                  <a:lnTo>
                    <a:pt x="62" y="339"/>
                  </a:lnTo>
                  <a:lnTo>
                    <a:pt x="57" y="333"/>
                  </a:lnTo>
                  <a:lnTo>
                    <a:pt x="48" y="320"/>
                  </a:lnTo>
                  <a:lnTo>
                    <a:pt x="40" y="307"/>
                  </a:lnTo>
                  <a:lnTo>
                    <a:pt x="37" y="300"/>
                  </a:lnTo>
                  <a:lnTo>
                    <a:pt x="33" y="293"/>
                  </a:lnTo>
                  <a:lnTo>
                    <a:pt x="31" y="285"/>
                  </a:lnTo>
                  <a:lnTo>
                    <a:pt x="28" y="278"/>
                  </a:lnTo>
                  <a:lnTo>
                    <a:pt x="24" y="261"/>
                  </a:lnTo>
                  <a:lnTo>
                    <a:pt x="23" y="253"/>
                  </a:lnTo>
                  <a:lnTo>
                    <a:pt x="22" y="244"/>
                  </a:lnTo>
                  <a:lnTo>
                    <a:pt x="21" y="234"/>
                  </a:lnTo>
                  <a:lnTo>
                    <a:pt x="21" y="224"/>
                  </a:lnTo>
                  <a:lnTo>
                    <a:pt x="21" y="204"/>
                  </a:lnTo>
                  <a:lnTo>
                    <a:pt x="22" y="194"/>
                  </a:lnTo>
                  <a:lnTo>
                    <a:pt x="22" y="185"/>
                  </a:lnTo>
                  <a:lnTo>
                    <a:pt x="25" y="167"/>
                  </a:lnTo>
                  <a:lnTo>
                    <a:pt x="27" y="159"/>
                  </a:lnTo>
                  <a:lnTo>
                    <a:pt x="29" y="151"/>
                  </a:lnTo>
                  <a:lnTo>
                    <a:pt x="31" y="143"/>
                  </a:lnTo>
                  <a:lnTo>
                    <a:pt x="34" y="135"/>
                  </a:lnTo>
                  <a:lnTo>
                    <a:pt x="40" y="121"/>
                  </a:lnTo>
                  <a:lnTo>
                    <a:pt x="43" y="114"/>
                  </a:lnTo>
                  <a:lnTo>
                    <a:pt x="47" y="107"/>
                  </a:lnTo>
                  <a:lnTo>
                    <a:pt x="54" y="95"/>
                  </a:lnTo>
                  <a:lnTo>
                    <a:pt x="62" y="84"/>
                  </a:lnTo>
                  <a:lnTo>
                    <a:pt x="71" y="74"/>
                  </a:lnTo>
                  <a:lnTo>
                    <a:pt x="81" y="64"/>
                  </a:lnTo>
                  <a:lnTo>
                    <a:pt x="91" y="55"/>
                  </a:lnTo>
                  <a:lnTo>
                    <a:pt x="102" y="48"/>
                  </a:lnTo>
                  <a:lnTo>
                    <a:pt x="113" y="41"/>
                  </a:lnTo>
                  <a:lnTo>
                    <a:pt x="124" y="34"/>
                  </a:lnTo>
                  <a:lnTo>
                    <a:pt x="135" y="29"/>
                  </a:lnTo>
                  <a:lnTo>
                    <a:pt x="147" y="24"/>
                  </a:lnTo>
                  <a:lnTo>
                    <a:pt x="159" y="20"/>
                  </a:lnTo>
                  <a:lnTo>
                    <a:pt x="170" y="16"/>
                  </a:lnTo>
                  <a:lnTo>
                    <a:pt x="182" y="13"/>
                  </a:lnTo>
                  <a:lnTo>
                    <a:pt x="193" y="10"/>
                  </a:lnTo>
                  <a:lnTo>
                    <a:pt x="205" y="8"/>
                  </a:lnTo>
                  <a:lnTo>
                    <a:pt x="216" y="6"/>
                  </a:lnTo>
                  <a:lnTo>
                    <a:pt x="226" y="4"/>
                  </a:lnTo>
                  <a:lnTo>
                    <a:pt x="236" y="3"/>
                  </a:lnTo>
                  <a:lnTo>
                    <a:pt x="246" y="2"/>
                  </a:lnTo>
                  <a:lnTo>
                    <a:pt x="263" y="1"/>
                  </a:lnTo>
                  <a:lnTo>
                    <a:pt x="288" y="0"/>
                  </a:lnTo>
                  <a:lnTo>
                    <a:pt x="303" y="0"/>
                  </a:lnTo>
                  <a:lnTo>
                    <a:pt x="318" y="1"/>
                  </a:lnTo>
                  <a:lnTo>
                    <a:pt x="333" y="2"/>
                  </a:lnTo>
                  <a:lnTo>
                    <a:pt x="347" y="4"/>
                  </a:lnTo>
                  <a:lnTo>
                    <a:pt x="376" y="8"/>
                  </a:lnTo>
                  <a:lnTo>
                    <a:pt x="402" y="13"/>
                  </a:lnTo>
                  <a:lnTo>
                    <a:pt x="426" y="19"/>
                  </a:lnTo>
                  <a:lnTo>
                    <a:pt x="446" y="26"/>
                  </a:lnTo>
                  <a:lnTo>
                    <a:pt x="463" y="31"/>
                  </a:lnTo>
                  <a:lnTo>
                    <a:pt x="469" y="34"/>
                  </a:lnTo>
                  <a:lnTo>
                    <a:pt x="474" y="37"/>
                  </a:lnTo>
                  <a:lnTo>
                    <a:pt x="464" y="88"/>
                  </a:lnTo>
                  <a:lnTo>
                    <a:pt x="455" y="129"/>
                  </a:lnTo>
                  <a:lnTo>
                    <a:pt x="447" y="158"/>
                  </a:lnTo>
                  <a:lnTo>
                    <a:pt x="413" y="158"/>
                  </a:lnTo>
                  <a:lnTo>
                    <a:pt x="409" y="148"/>
                  </a:lnTo>
                  <a:lnTo>
                    <a:pt x="404" y="138"/>
                  </a:lnTo>
                  <a:lnTo>
                    <a:pt x="398" y="128"/>
                  </a:lnTo>
                  <a:lnTo>
                    <a:pt x="393" y="119"/>
                  </a:lnTo>
                  <a:lnTo>
                    <a:pt x="386" y="110"/>
                  </a:lnTo>
                  <a:lnTo>
                    <a:pt x="379" y="101"/>
                  </a:lnTo>
                  <a:lnTo>
                    <a:pt x="372" y="93"/>
                  </a:lnTo>
                  <a:lnTo>
                    <a:pt x="368" y="89"/>
                  </a:lnTo>
                  <a:lnTo>
                    <a:pt x="364" y="86"/>
                  </a:lnTo>
                  <a:lnTo>
                    <a:pt x="355" y="79"/>
                  </a:lnTo>
                  <a:lnTo>
                    <a:pt x="345" y="73"/>
                  </a:lnTo>
                  <a:lnTo>
                    <a:pt x="334" y="68"/>
                  </a:lnTo>
                  <a:lnTo>
                    <a:pt x="323" y="63"/>
                  </a:lnTo>
                  <a:lnTo>
                    <a:pt x="310" y="60"/>
                  </a:lnTo>
                  <a:lnTo>
                    <a:pt x="303" y="59"/>
                  </a:lnTo>
                  <a:lnTo>
                    <a:pt x="296" y="57"/>
                  </a:lnTo>
                  <a:lnTo>
                    <a:pt x="289" y="56"/>
                  </a:lnTo>
                  <a:lnTo>
                    <a:pt x="282" y="56"/>
                  </a:lnTo>
                  <a:lnTo>
                    <a:pt x="266" y="5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2D2D2D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2184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 userDrawn="1"/>
        </p:nvGrpSpPr>
        <p:grpSpPr>
          <a:xfrm>
            <a:off x="1" y="4449765"/>
            <a:ext cx="9150351" cy="2408237"/>
            <a:chOff x="0" y="4449763"/>
            <a:chExt cx="9150351" cy="2408237"/>
          </a:xfrm>
        </p:grpSpPr>
        <p:sp>
          <p:nvSpPr>
            <p:cNvPr id="16" name="Freeform 6"/>
            <p:cNvSpPr>
              <a:spLocks/>
            </p:cNvSpPr>
            <p:nvPr userDrawn="1"/>
          </p:nvSpPr>
          <p:spPr bwMode="auto">
            <a:xfrm>
              <a:off x="1644650" y="5040313"/>
              <a:ext cx="760413" cy="1089025"/>
            </a:xfrm>
            <a:custGeom>
              <a:avLst/>
              <a:gdLst>
                <a:gd name="T0" fmla="*/ 479 w 479"/>
                <a:gd name="T1" fmla="*/ 0 h 686"/>
                <a:gd name="T2" fmla="*/ 419 w 479"/>
                <a:gd name="T3" fmla="*/ 686 h 686"/>
                <a:gd name="T4" fmla="*/ 0 w 479"/>
                <a:gd name="T5" fmla="*/ 649 h 686"/>
                <a:gd name="T6" fmla="*/ 53 w 479"/>
                <a:gd name="T7" fmla="*/ 37 h 686"/>
                <a:gd name="T8" fmla="*/ 479 w 479"/>
                <a:gd name="T9" fmla="*/ 0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9" h="686">
                  <a:moveTo>
                    <a:pt x="479" y="0"/>
                  </a:moveTo>
                  <a:lnTo>
                    <a:pt x="419" y="686"/>
                  </a:lnTo>
                  <a:lnTo>
                    <a:pt x="0" y="649"/>
                  </a:lnTo>
                  <a:lnTo>
                    <a:pt x="53" y="37"/>
                  </a:lnTo>
                  <a:lnTo>
                    <a:pt x="479" y="0"/>
                  </a:lnTo>
                  <a:close/>
                </a:path>
              </a:pathLst>
            </a:custGeom>
            <a:solidFill>
              <a:srgbClr val="C7C3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350">
                <a:solidFill>
                  <a:srgbClr val="2D2D2D"/>
                </a:solidFill>
              </a:endParaRPr>
            </a:p>
          </p:txBody>
        </p:sp>
        <p:sp>
          <p:nvSpPr>
            <p:cNvPr id="17" name="Freeform 7"/>
            <p:cNvSpPr>
              <a:spLocks/>
            </p:cNvSpPr>
            <p:nvPr userDrawn="1"/>
          </p:nvSpPr>
          <p:spPr bwMode="auto">
            <a:xfrm>
              <a:off x="2462213" y="4968875"/>
              <a:ext cx="865188" cy="1249362"/>
            </a:xfrm>
            <a:custGeom>
              <a:avLst/>
              <a:gdLst>
                <a:gd name="T0" fmla="*/ 476 w 545"/>
                <a:gd name="T1" fmla="*/ 0 h 787"/>
                <a:gd name="T2" fmla="*/ 545 w 545"/>
                <a:gd name="T3" fmla="*/ 787 h 787"/>
                <a:gd name="T4" fmla="*/ 0 w 545"/>
                <a:gd name="T5" fmla="*/ 739 h 787"/>
                <a:gd name="T6" fmla="*/ 61 w 545"/>
                <a:gd name="T7" fmla="*/ 36 h 787"/>
                <a:gd name="T8" fmla="*/ 476 w 545"/>
                <a:gd name="T9" fmla="*/ 0 h 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5" h="787">
                  <a:moveTo>
                    <a:pt x="476" y="0"/>
                  </a:moveTo>
                  <a:lnTo>
                    <a:pt x="545" y="787"/>
                  </a:lnTo>
                  <a:lnTo>
                    <a:pt x="0" y="739"/>
                  </a:lnTo>
                  <a:lnTo>
                    <a:pt x="61" y="36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B2AD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350">
                <a:solidFill>
                  <a:srgbClr val="2D2D2D"/>
                </a:solidFill>
              </a:endParaRPr>
            </a:p>
          </p:txBody>
        </p:sp>
        <p:sp>
          <p:nvSpPr>
            <p:cNvPr id="18" name="Freeform 8"/>
            <p:cNvSpPr>
              <a:spLocks/>
            </p:cNvSpPr>
            <p:nvPr userDrawn="1"/>
          </p:nvSpPr>
          <p:spPr bwMode="auto">
            <a:xfrm>
              <a:off x="0" y="5111750"/>
              <a:ext cx="1574800" cy="946150"/>
            </a:xfrm>
            <a:custGeom>
              <a:avLst/>
              <a:gdLst>
                <a:gd name="T0" fmla="*/ 0 w 992"/>
                <a:gd name="T1" fmla="*/ 514 h 596"/>
                <a:gd name="T2" fmla="*/ 0 w 992"/>
                <a:gd name="T3" fmla="*/ 87 h 596"/>
                <a:gd name="T4" fmla="*/ 495 w 992"/>
                <a:gd name="T5" fmla="*/ 43 h 596"/>
                <a:gd name="T6" fmla="*/ 992 w 992"/>
                <a:gd name="T7" fmla="*/ 0 h 596"/>
                <a:gd name="T8" fmla="*/ 940 w 992"/>
                <a:gd name="T9" fmla="*/ 596 h 596"/>
                <a:gd name="T10" fmla="*/ 469 w 992"/>
                <a:gd name="T11" fmla="*/ 555 h 596"/>
                <a:gd name="T12" fmla="*/ 0 w 992"/>
                <a:gd name="T13" fmla="*/ 514 h 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92" h="596">
                  <a:moveTo>
                    <a:pt x="0" y="514"/>
                  </a:moveTo>
                  <a:lnTo>
                    <a:pt x="0" y="87"/>
                  </a:lnTo>
                  <a:lnTo>
                    <a:pt x="495" y="43"/>
                  </a:lnTo>
                  <a:lnTo>
                    <a:pt x="992" y="0"/>
                  </a:lnTo>
                  <a:lnTo>
                    <a:pt x="940" y="596"/>
                  </a:lnTo>
                  <a:lnTo>
                    <a:pt x="469" y="555"/>
                  </a:lnTo>
                  <a:lnTo>
                    <a:pt x="0" y="514"/>
                  </a:lnTo>
                  <a:close/>
                </a:path>
              </a:pathLst>
            </a:custGeom>
            <a:solidFill>
              <a:srgbClr val="D9D5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350">
                <a:solidFill>
                  <a:srgbClr val="2D2D2D"/>
                </a:solidFill>
              </a:endParaRPr>
            </a:p>
          </p:txBody>
        </p:sp>
        <p:sp>
          <p:nvSpPr>
            <p:cNvPr id="19" name="Freeform 9"/>
            <p:cNvSpPr>
              <a:spLocks/>
            </p:cNvSpPr>
            <p:nvPr userDrawn="1"/>
          </p:nvSpPr>
          <p:spPr bwMode="auto">
            <a:xfrm>
              <a:off x="0" y="6080125"/>
              <a:ext cx="1479550" cy="777875"/>
            </a:xfrm>
            <a:custGeom>
              <a:avLst/>
              <a:gdLst>
                <a:gd name="T0" fmla="*/ 896 w 932"/>
                <a:gd name="T1" fmla="*/ 490 h 490"/>
                <a:gd name="T2" fmla="*/ 447 w 932"/>
                <a:gd name="T3" fmla="*/ 490 h 490"/>
                <a:gd name="T4" fmla="*/ 0 w 932"/>
                <a:gd name="T5" fmla="*/ 490 h 490"/>
                <a:gd name="T6" fmla="*/ 0 w 932"/>
                <a:gd name="T7" fmla="*/ 0 h 490"/>
                <a:gd name="T8" fmla="*/ 465 w 932"/>
                <a:gd name="T9" fmla="*/ 40 h 490"/>
                <a:gd name="T10" fmla="*/ 932 w 932"/>
                <a:gd name="T11" fmla="*/ 81 h 490"/>
                <a:gd name="T12" fmla="*/ 896 w 932"/>
                <a:gd name="T13" fmla="*/ 49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32" h="490">
                  <a:moveTo>
                    <a:pt x="896" y="490"/>
                  </a:moveTo>
                  <a:lnTo>
                    <a:pt x="447" y="490"/>
                  </a:lnTo>
                  <a:lnTo>
                    <a:pt x="0" y="490"/>
                  </a:lnTo>
                  <a:lnTo>
                    <a:pt x="0" y="0"/>
                  </a:lnTo>
                  <a:lnTo>
                    <a:pt x="465" y="40"/>
                  </a:lnTo>
                  <a:lnTo>
                    <a:pt x="932" y="81"/>
                  </a:lnTo>
                  <a:lnTo>
                    <a:pt x="896" y="490"/>
                  </a:lnTo>
                  <a:close/>
                </a:path>
              </a:pathLst>
            </a:custGeom>
            <a:solidFill>
              <a:srgbClr val="D9D5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350">
                <a:solidFill>
                  <a:srgbClr val="2D2D2D"/>
                </a:solidFill>
              </a:endParaRPr>
            </a:p>
          </p:txBody>
        </p:sp>
        <p:sp>
          <p:nvSpPr>
            <p:cNvPr id="20" name="Freeform 10"/>
            <p:cNvSpPr>
              <a:spLocks/>
            </p:cNvSpPr>
            <p:nvPr userDrawn="1"/>
          </p:nvSpPr>
          <p:spPr bwMode="auto">
            <a:xfrm>
              <a:off x="1574800" y="6223000"/>
              <a:ext cx="1808163" cy="635000"/>
            </a:xfrm>
            <a:custGeom>
              <a:avLst/>
              <a:gdLst>
                <a:gd name="T0" fmla="*/ 1139 w 1139"/>
                <a:gd name="T1" fmla="*/ 400 h 400"/>
                <a:gd name="T2" fmla="*/ 569 w 1139"/>
                <a:gd name="T3" fmla="*/ 400 h 400"/>
                <a:gd name="T4" fmla="*/ 0 w 1139"/>
                <a:gd name="T5" fmla="*/ 400 h 400"/>
                <a:gd name="T6" fmla="*/ 35 w 1139"/>
                <a:gd name="T7" fmla="*/ 0 h 400"/>
                <a:gd name="T8" fmla="*/ 573 w 1139"/>
                <a:gd name="T9" fmla="*/ 47 h 400"/>
                <a:gd name="T10" fmla="*/ 1112 w 1139"/>
                <a:gd name="T11" fmla="*/ 94 h 400"/>
                <a:gd name="T12" fmla="*/ 1139 w 1139"/>
                <a:gd name="T13" fmla="*/ 400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39" h="400">
                  <a:moveTo>
                    <a:pt x="1139" y="400"/>
                  </a:moveTo>
                  <a:lnTo>
                    <a:pt x="569" y="400"/>
                  </a:lnTo>
                  <a:lnTo>
                    <a:pt x="0" y="400"/>
                  </a:lnTo>
                  <a:lnTo>
                    <a:pt x="35" y="0"/>
                  </a:lnTo>
                  <a:lnTo>
                    <a:pt x="573" y="47"/>
                  </a:lnTo>
                  <a:lnTo>
                    <a:pt x="1112" y="94"/>
                  </a:lnTo>
                  <a:lnTo>
                    <a:pt x="1139" y="400"/>
                  </a:lnTo>
                  <a:close/>
                </a:path>
              </a:pathLst>
            </a:custGeom>
            <a:solidFill>
              <a:srgbClr val="C7C3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350">
                <a:solidFill>
                  <a:srgbClr val="2D2D2D"/>
                </a:solidFill>
              </a:endParaRPr>
            </a:p>
          </p:txBody>
        </p:sp>
        <p:sp>
          <p:nvSpPr>
            <p:cNvPr id="21" name="Freeform 11"/>
            <p:cNvSpPr>
              <a:spLocks/>
            </p:cNvSpPr>
            <p:nvPr userDrawn="1"/>
          </p:nvSpPr>
          <p:spPr bwMode="auto">
            <a:xfrm>
              <a:off x="3370263" y="4449763"/>
              <a:ext cx="5780088" cy="2408237"/>
            </a:xfrm>
            <a:custGeom>
              <a:avLst/>
              <a:gdLst>
                <a:gd name="T0" fmla="*/ 3641 w 3641"/>
                <a:gd name="T1" fmla="*/ 0 h 1517"/>
                <a:gd name="T2" fmla="*/ 3641 w 3641"/>
                <a:gd name="T3" fmla="*/ 759 h 1517"/>
                <a:gd name="T4" fmla="*/ 3641 w 3641"/>
                <a:gd name="T5" fmla="*/ 1517 h 1517"/>
                <a:gd name="T6" fmla="*/ 3199 w 3641"/>
                <a:gd name="T7" fmla="*/ 1517 h 1517"/>
                <a:gd name="T8" fmla="*/ 2756 w 3641"/>
                <a:gd name="T9" fmla="*/ 1517 h 1517"/>
                <a:gd name="T10" fmla="*/ 2314 w 3641"/>
                <a:gd name="T11" fmla="*/ 1517 h 1517"/>
                <a:gd name="T12" fmla="*/ 1873 w 3641"/>
                <a:gd name="T13" fmla="*/ 1517 h 1517"/>
                <a:gd name="T14" fmla="*/ 1430 w 3641"/>
                <a:gd name="T15" fmla="*/ 1517 h 1517"/>
                <a:gd name="T16" fmla="*/ 989 w 3641"/>
                <a:gd name="T17" fmla="*/ 1517 h 1517"/>
                <a:gd name="T18" fmla="*/ 547 w 3641"/>
                <a:gd name="T19" fmla="*/ 1517 h 1517"/>
                <a:gd name="T20" fmla="*/ 106 w 3641"/>
                <a:gd name="T21" fmla="*/ 1517 h 1517"/>
                <a:gd name="T22" fmla="*/ 53 w 3641"/>
                <a:gd name="T23" fmla="*/ 918 h 1517"/>
                <a:gd name="T24" fmla="*/ 0 w 3641"/>
                <a:gd name="T25" fmla="*/ 319 h 1517"/>
                <a:gd name="T26" fmla="*/ 455 w 3641"/>
                <a:gd name="T27" fmla="*/ 279 h 1517"/>
                <a:gd name="T28" fmla="*/ 910 w 3641"/>
                <a:gd name="T29" fmla="*/ 239 h 1517"/>
                <a:gd name="T30" fmla="*/ 1365 w 3641"/>
                <a:gd name="T31" fmla="*/ 199 h 1517"/>
                <a:gd name="T32" fmla="*/ 1821 w 3641"/>
                <a:gd name="T33" fmla="*/ 159 h 1517"/>
                <a:gd name="T34" fmla="*/ 2275 w 3641"/>
                <a:gd name="T35" fmla="*/ 119 h 1517"/>
                <a:gd name="T36" fmla="*/ 2730 w 3641"/>
                <a:gd name="T37" fmla="*/ 79 h 1517"/>
                <a:gd name="T38" fmla="*/ 3186 w 3641"/>
                <a:gd name="T39" fmla="*/ 39 h 1517"/>
                <a:gd name="T40" fmla="*/ 3641 w 3641"/>
                <a:gd name="T41" fmla="*/ 0 h 1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641" h="1517">
                  <a:moveTo>
                    <a:pt x="3641" y="0"/>
                  </a:moveTo>
                  <a:lnTo>
                    <a:pt x="3641" y="759"/>
                  </a:lnTo>
                  <a:lnTo>
                    <a:pt x="3641" y="1517"/>
                  </a:lnTo>
                  <a:lnTo>
                    <a:pt x="3199" y="1517"/>
                  </a:lnTo>
                  <a:lnTo>
                    <a:pt x="2756" y="1517"/>
                  </a:lnTo>
                  <a:lnTo>
                    <a:pt x="2314" y="1517"/>
                  </a:lnTo>
                  <a:lnTo>
                    <a:pt x="1873" y="1517"/>
                  </a:lnTo>
                  <a:lnTo>
                    <a:pt x="1430" y="1517"/>
                  </a:lnTo>
                  <a:lnTo>
                    <a:pt x="989" y="1517"/>
                  </a:lnTo>
                  <a:lnTo>
                    <a:pt x="547" y="1517"/>
                  </a:lnTo>
                  <a:lnTo>
                    <a:pt x="106" y="1517"/>
                  </a:lnTo>
                  <a:lnTo>
                    <a:pt x="53" y="918"/>
                  </a:lnTo>
                  <a:lnTo>
                    <a:pt x="0" y="319"/>
                  </a:lnTo>
                  <a:lnTo>
                    <a:pt x="455" y="279"/>
                  </a:lnTo>
                  <a:lnTo>
                    <a:pt x="910" y="239"/>
                  </a:lnTo>
                  <a:lnTo>
                    <a:pt x="1365" y="199"/>
                  </a:lnTo>
                  <a:lnTo>
                    <a:pt x="1821" y="159"/>
                  </a:lnTo>
                  <a:lnTo>
                    <a:pt x="2275" y="119"/>
                  </a:lnTo>
                  <a:lnTo>
                    <a:pt x="2730" y="79"/>
                  </a:lnTo>
                  <a:lnTo>
                    <a:pt x="3186" y="39"/>
                  </a:lnTo>
                  <a:lnTo>
                    <a:pt x="3641" y="0"/>
                  </a:lnTo>
                  <a:close/>
                </a:path>
              </a:pathLst>
            </a:custGeom>
            <a:solidFill>
              <a:srgbClr val="ECEA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350">
                <a:solidFill>
                  <a:srgbClr val="2D2D2D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4" y="1988840"/>
            <a:ext cx="8208143" cy="1512168"/>
          </a:xfrm>
        </p:spPr>
        <p:txBody>
          <a:bodyPr anchor="b" anchorCtr="0"/>
          <a:lstStyle>
            <a:lvl1pPr algn="l">
              <a:defRPr sz="2400" b="1" cap="none" baseline="0"/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>
                <a:solidFill>
                  <a:srgbClr val="2D2D2D"/>
                </a:solidFill>
              </a:rPr>
              <a:t>Date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>
                <a:solidFill>
                  <a:srgbClr val="2D2D2D"/>
                </a:solidFill>
              </a:rPr>
              <a:t>Presentation name</a:t>
            </a:r>
            <a:endParaRPr lang="fi-FI" dirty="0">
              <a:solidFill>
                <a:srgbClr val="2D2D2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097F4-2407-4E3D-991E-280319BD88AA}" type="slidenum">
              <a:rPr lang="fi-FI" smtClean="0">
                <a:solidFill>
                  <a:srgbClr val="2D2D2D"/>
                </a:solidFill>
              </a:rPr>
              <a:pPr/>
              <a:t>‹#›</a:t>
            </a:fld>
            <a:endParaRPr lang="fi-FI">
              <a:solidFill>
                <a:srgbClr val="2D2D2D"/>
              </a:solidFill>
            </a:endParaRPr>
          </a:p>
        </p:txBody>
      </p:sp>
      <p:sp>
        <p:nvSpPr>
          <p:cNvPr id="32" name="Subtitle 2"/>
          <p:cNvSpPr>
            <a:spLocks noGrp="1"/>
          </p:cNvSpPr>
          <p:nvPr>
            <p:ph type="subTitle" idx="1"/>
          </p:nvPr>
        </p:nvSpPr>
        <p:spPr>
          <a:xfrm>
            <a:off x="468312" y="3573016"/>
            <a:ext cx="8208144" cy="648072"/>
          </a:xfrm>
        </p:spPr>
        <p:txBody>
          <a:bodyPr/>
          <a:lstStyle>
            <a:lvl1pPr marL="0" indent="0" algn="l">
              <a:buNone/>
              <a:defRPr sz="1500" b="1"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fi-FI" dirty="0"/>
          </a:p>
        </p:txBody>
      </p:sp>
      <p:grpSp>
        <p:nvGrpSpPr>
          <p:cNvPr id="23" name="Group 31"/>
          <p:cNvGrpSpPr>
            <a:grpSpLocks noChangeAspect="1"/>
          </p:cNvGrpSpPr>
          <p:nvPr userDrawn="1"/>
        </p:nvGrpSpPr>
        <p:grpSpPr>
          <a:xfrm>
            <a:off x="7954965" y="5937961"/>
            <a:ext cx="699079" cy="612000"/>
            <a:chOff x="2760663" y="2243138"/>
            <a:chExt cx="3619501" cy="2376487"/>
          </a:xfrm>
        </p:grpSpPr>
        <p:sp>
          <p:nvSpPr>
            <p:cNvPr id="24" name="Freeform 6"/>
            <p:cNvSpPr>
              <a:spLocks/>
            </p:cNvSpPr>
            <p:nvPr userDrawn="1"/>
          </p:nvSpPr>
          <p:spPr bwMode="auto">
            <a:xfrm>
              <a:off x="5178426" y="2243138"/>
              <a:ext cx="1201738" cy="1047750"/>
            </a:xfrm>
            <a:custGeom>
              <a:avLst/>
              <a:gdLst>
                <a:gd name="T0" fmla="*/ 2 w 757"/>
                <a:gd name="T1" fmla="*/ 0 h 660"/>
                <a:gd name="T2" fmla="*/ 0 w 757"/>
                <a:gd name="T3" fmla="*/ 2 h 660"/>
                <a:gd name="T4" fmla="*/ 385 w 757"/>
                <a:gd name="T5" fmla="*/ 660 h 660"/>
                <a:gd name="T6" fmla="*/ 757 w 757"/>
                <a:gd name="T7" fmla="*/ 0 h 660"/>
                <a:gd name="T8" fmla="*/ 2 w 757"/>
                <a:gd name="T9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7" h="660">
                  <a:moveTo>
                    <a:pt x="2" y="0"/>
                  </a:moveTo>
                  <a:lnTo>
                    <a:pt x="0" y="2"/>
                  </a:lnTo>
                  <a:lnTo>
                    <a:pt x="385" y="660"/>
                  </a:lnTo>
                  <a:lnTo>
                    <a:pt x="757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5DA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2D2D2D"/>
                </a:solidFill>
              </a:endParaRPr>
            </a:p>
          </p:txBody>
        </p:sp>
        <p:sp>
          <p:nvSpPr>
            <p:cNvPr id="25" name="Freeform 7"/>
            <p:cNvSpPr>
              <a:spLocks noEditPoints="1"/>
            </p:cNvSpPr>
            <p:nvPr userDrawn="1"/>
          </p:nvSpPr>
          <p:spPr bwMode="auto">
            <a:xfrm>
              <a:off x="2801938" y="4262438"/>
              <a:ext cx="3441700" cy="357187"/>
            </a:xfrm>
            <a:custGeom>
              <a:avLst/>
              <a:gdLst>
                <a:gd name="T0" fmla="*/ 187 w 2168"/>
                <a:gd name="T1" fmla="*/ 179 h 225"/>
                <a:gd name="T2" fmla="*/ 287 w 2168"/>
                <a:gd name="T3" fmla="*/ 180 h 225"/>
                <a:gd name="T4" fmla="*/ 321 w 2168"/>
                <a:gd name="T5" fmla="*/ 62 h 225"/>
                <a:gd name="T6" fmla="*/ 241 w 2168"/>
                <a:gd name="T7" fmla="*/ 89 h 225"/>
                <a:gd name="T8" fmla="*/ 322 w 2168"/>
                <a:gd name="T9" fmla="*/ 112 h 225"/>
                <a:gd name="T10" fmla="*/ 270 w 2168"/>
                <a:gd name="T11" fmla="*/ 158 h 225"/>
                <a:gd name="T12" fmla="*/ 299 w 2168"/>
                <a:gd name="T13" fmla="*/ 72 h 225"/>
                <a:gd name="T14" fmla="*/ 516 w 2168"/>
                <a:gd name="T15" fmla="*/ 98 h 225"/>
                <a:gd name="T16" fmla="*/ 567 w 2168"/>
                <a:gd name="T17" fmla="*/ 96 h 225"/>
                <a:gd name="T18" fmla="*/ 567 w 2168"/>
                <a:gd name="T19" fmla="*/ 52 h 225"/>
                <a:gd name="T20" fmla="*/ 507 w 2168"/>
                <a:gd name="T21" fmla="*/ 83 h 225"/>
                <a:gd name="T22" fmla="*/ 437 w 2168"/>
                <a:gd name="T23" fmla="*/ 66 h 225"/>
                <a:gd name="T24" fmla="*/ 442 w 2168"/>
                <a:gd name="T25" fmla="*/ 85 h 225"/>
                <a:gd name="T26" fmla="*/ 622 w 2168"/>
                <a:gd name="T27" fmla="*/ 133 h 225"/>
                <a:gd name="T28" fmla="*/ 681 w 2168"/>
                <a:gd name="T29" fmla="*/ 178 h 225"/>
                <a:gd name="T30" fmla="*/ 708 w 2168"/>
                <a:gd name="T31" fmla="*/ 59 h 225"/>
                <a:gd name="T32" fmla="*/ 628 w 2168"/>
                <a:gd name="T33" fmla="*/ 96 h 225"/>
                <a:gd name="T34" fmla="*/ 712 w 2168"/>
                <a:gd name="T35" fmla="*/ 117 h 225"/>
                <a:gd name="T36" fmla="*/ 653 w 2168"/>
                <a:gd name="T37" fmla="*/ 152 h 225"/>
                <a:gd name="T38" fmla="*/ 738 w 2168"/>
                <a:gd name="T39" fmla="*/ 9 h 225"/>
                <a:gd name="T40" fmla="*/ 823 w 2168"/>
                <a:gd name="T41" fmla="*/ 52 h 225"/>
                <a:gd name="T42" fmla="*/ 791 w 2168"/>
                <a:gd name="T43" fmla="*/ 113 h 225"/>
                <a:gd name="T44" fmla="*/ 833 w 2168"/>
                <a:gd name="T45" fmla="*/ 162 h 225"/>
                <a:gd name="T46" fmla="*/ 804 w 2168"/>
                <a:gd name="T47" fmla="*/ 179 h 225"/>
                <a:gd name="T48" fmla="*/ 873 w 2168"/>
                <a:gd name="T49" fmla="*/ 144 h 225"/>
                <a:gd name="T50" fmla="*/ 809 w 2168"/>
                <a:gd name="T51" fmla="*/ 87 h 225"/>
                <a:gd name="T52" fmla="*/ 953 w 2168"/>
                <a:gd name="T53" fmla="*/ 34 h 225"/>
                <a:gd name="T54" fmla="*/ 1082 w 2168"/>
                <a:gd name="T55" fmla="*/ 68 h 225"/>
                <a:gd name="T56" fmla="*/ 1090 w 2168"/>
                <a:gd name="T57" fmla="*/ 80 h 225"/>
                <a:gd name="T58" fmla="*/ 1129 w 2168"/>
                <a:gd name="T59" fmla="*/ 99 h 225"/>
                <a:gd name="T60" fmla="*/ 1153 w 2168"/>
                <a:gd name="T61" fmla="*/ 152 h 225"/>
                <a:gd name="T62" fmla="*/ 1219 w 2168"/>
                <a:gd name="T63" fmla="*/ 173 h 225"/>
                <a:gd name="T64" fmla="*/ 1224 w 2168"/>
                <a:gd name="T65" fmla="*/ 53 h 225"/>
                <a:gd name="T66" fmla="*/ 1151 w 2168"/>
                <a:gd name="T67" fmla="*/ 118 h 225"/>
                <a:gd name="T68" fmla="*/ 1238 w 2168"/>
                <a:gd name="T69" fmla="*/ 127 h 225"/>
                <a:gd name="T70" fmla="*/ 1177 w 2168"/>
                <a:gd name="T71" fmla="*/ 143 h 225"/>
                <a:gd name="T72" fmla="*/ 1357 w 2168"/>
                <a:gd name="T73" fmla="*/ 118 h 225"/>
                <a:gd name="T74" fmla="*/ 1502 w 2168"/>
                <a:gd name="T75" fmla="*/ 161 h 225"/>
                <a:gd name="T76" fmla="*/ 1551 w 2168"/>
                <a:gd name="T77" fmla="*/ 89 h 225"/>
                <a:gd name="T78" fmla="*/ 1468 w 2168"/>
                <a:gd name="T79" fmla="*/ 64 h 225"/>
                <a:gd name="T80" fmla="*/ 1457 w 2168"/>
                <a:gd name="T81" fmla="*/ 172 h 225"/>
                <a:gd name="T82" fmla="*/ 1522 w 2168"/>
                <a:gd name="T83" fmla="*/ 140 h 225"/>
                <a:gd name="T84" fmla="*/ 1523 w 2168"/>
                <a:gd name="T85" fmla="*/ 77 h 225"/>
                <a:gd name="T86" fmla="*/ 1679 w 2168"/>
                <a:gd name="T87" fmla="*/ 54 h 225"/>
                <a:gd name="T88" fmla="*/ 1573 w 2168"/>
                <a:gd name="T89" fmla="*/ 179 h 225"/>
                <a:gd name="T90" fmla="*/ 1666 w 2168"/>
                <a:gd name="T91" fmla="*/ 77 h 225"/>
                <a:gd name="T92" fmla="*/ 1764 w 2168"/>
                <a:gd name="T93" fmla="*/ 157 h 225"/>
                <a:gd name="T94" fmla="*/ 1738 w 2168"/>
                <a:gd name="T95" fmla="*/ 166 h 225"/>
                <a:gd name="T96" fmla="*/ 1822 w 2168"/>
                <a:gd name="T97" fmla="*/ 147 h 225"/>
                <a:gd name="T98" fmla="*/ 1887 w 2168"/>
                <a:gd name="T99" fmla="*/ 175 h 225"/>
                <a:gd name="T100" fmla="*/ 1899 w 2168"/>
                <a:gd name="T101" fmla="*/ 54 h 225"/>
                <a:gd name="T102" fmla="*/ 1823 w 2168"/>
                <a:gd name="T103" fmla="*/ 110 h 225"/>
                <a:gd name="T104" fmla="*/ 1910 w 2168"/>
                <a:gd name="T105" fmla="*/ 122 h 225"/>
                <a:gd name="T106" fmla="*/ 1850 w 2168"/>
                <a:gd name="T107" fmla="*/ 148 h 225"/>
                <a:gd name="T108" fmla="*/ 2003 w 2168"/>
                <a:gd name="T109" fmla="*/ 0 h 225"/>
                <a:gd name="T110" fmla="*/ 1968 w 2168"/>
                <a:gd name="T111" fmla="*/ 197 h 225"/>
                <a:gd name="T112" fmla="*/ 2049 w 2168"/>
                <a:gd name="T113" fmla="*/ 164 h 225"/>
                <a:gd name="T114" fmla="*/ 2124 w 2168"/>
                <a:gd name="T115" fmla="*/ 159 h 225"/>
                <a:gd name="T116" fmla="*/ 2103 w 2168"/>
                <a:gd name="T117" fmla="*/ 51 h 225"/>
                <a:gd name="T118" fmla="*/ 2108 w 2168"/>
                <a:gd name="T119" fmla="*/ 72 h 225"/>
                <a:gd name="T120" fmla="*/ 2122 w 2168"/>
                <a:gd name="T121" fmla="*/ 140 h 225"/>
                <a:gd name="T122" fmla="*/ 2068 w 2168"/>
                <a:gd name="T123" fmla="*/ 11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168" h="225">
                  <a:moveTo>
                    <a:pt x="124" y="179"/>
                  </a:moveTo>
                  <a:lnTo>
                    <a:pt x="128" y="156"/>
                  </a:lnTo>
                  <a:lnTo>
                    <a:pt x="31" y="156"/>
                  </a:lnTo>
                  <a:lnTo>
                    <a:pt x="41" y="98"/>
                  </a:lnTo>
                  <a:lnTo>
                    <a:pt x="118" y="98"/>
                  </a:lnTo>
                  <a:lnTo>
                    <a:pt x="122" y="76"/>
                  </a:lnTo>
                  <a:lnTo>
                    <a:pt x="45" y="76"/>
                  </a:lnTo>
                  <a:lnTo>
                    <a:pt x="54" y="23"/>
                  </a:lnTo>
                  <a:lnTo>
                    <a:pt x="150" y="23"/>
                  </a:lnTo>
                  <a:lnTo>
                    <a:pt x="154" y="0"/>
                  </a:lnTo>
                  <a:lnTo>
                    <a:pt x="31" y="0"/>
                  </a:lnTo>
                  <a:lnTo>
                    <a:pt x="0" y="179"/>
                  </a:lnTo>
                  <a:lnTo>
                    <a:pt x="124" y="179"/>
                  </a:lnTo>
                  <a:close/>
                  <a:moveTo>
                    <a:pt x="187" y="179"/>
                  </a:moveTo>
                  <a:lnTo>
                    <a:pt x="219" y="0"/>
                  </a:lnTo>
                  <a:lnTo>
                    <a:pt x="193" y="0"/>
                  </a:lnTo>
                  <a:lnTo>
                    <a:pt x="162" y="179"/>
                  </a:lnTo>
                  <a:lnTo>
                    <a:pt x="187" y="179"/>
                  </a:lnTo>
                  <a:close/>
                  <a:moveTo>
                    <a:pt x="232" y="133"/>
                  </a:moveTo>
                  <a:lnTo>
                    <a:pt x="232" y="143"/>
                  </a:lnTo>
                  <a:lnTo>
                    <a:pt x="233" y="147"/>
                  </a:lnTo>
                  <a:lnTo>
                    <a:pt x="234" y="152"/>
                  </a:lnTo>
                  <a:lnTo>
                    <a:pt x="236" y="156"/>
                  </a:lnTo>
                  <a:lnTo>
                    <a:pt x="238" y="160"/>
                  </a:lnTo>
                  <a:lnTo>
                    <a:pt x="240" y="164"/>
                  </a:lnTo>
                  <a:lnTo>
                    <a:pt x="242" y="167"/>
                  </a:lnTo>
                  <a:lnTo>
                    <a:pt x="245" y="170"/>
                  </a:lnTo>
                  <a:lnTo>
                    <a:pt x="248" y="173"/>
                  </a:lnTo>
                  <a:lnTo>
                    <a:pt x="252" y="175"/>
                  </a:lnTo>
                  <a:lnTo>
                    <a:pt x="255" y="177"/>
                  </a:lnTo>
                  <a:lnTo>
                    <a:pt x="260" y="179"/>
                  </a:lnTo>
                  <a:lnTo>
                    <a:pt x="264" y="180"/>
                  </a:lnTo>
                  <a:lnTo>
                    <a:pt x="269" y="181"/>
                  </a:lnTo>
                  <a:lnTo>
                    <a:pt x="274" y="181"/>
                  </a:lnTo>
                  <a:lnTo>
                    <a:pt x="283" y="180"/>
                  </a:lnTo>
                  <a:lnTo>
                    <a:pt x="287" y="180"/>
                  </a:lnTo>
                  <a:lnTo>
                    <a:pt x="291" y="178"/>
                  </a:lnTo>
                  <a:lnTo>
                    <a:pt x="294" y="177"/>
                  </a:lnTo>
                  <a:lnTo>
                    <a:pt x="298" y="175"/>
                  </a:lnTo>
                  <a:lnTo>
                    <a:pt x="301" y="173"/>
                  </a:lnTo>
                  <a:lnTo>
                    <a:pt x="304" y="170"/>
                  </a:lnTo>
                  <a:lnTo>
                    <a:pt x="310" y="165"/>
                  </a:lnTo>
                  <a:lnTo>
                    <a:pt x="315" y="159"/>
                  </a:lnTo>
                  <a:lnTo>
                    <a:pt x="319" y="152"/>
                  </a:lnTo>
                  <a:lnTo>
                    <a:pt x="323" y="145"/>
                  </a:lnTo>
                  <a:lnTo>
                    <a:pt x="321" y="179"/>
                  </a:lnTo>
                  <a:lnTo>
                    <a:pt x="337" y="179"/>
                  </a:lnTo>
                  <a:lnTo>
                    <a:pt x="358" y="54"/>
                  </a:lnTo>
                  <a:lnTo>
                    <a:pt x="343" y="54"/>
                  </a:lnTo>
                  <a:lnTo>
                    <a:pt x="333" y="89"/>
                  </a:lnTo>
                  <a:lnTo>
                    <a:pt x="331" y="81"/>
                  </a:lnTo>
                  <a:lnTo>
                    <a:pt x="328" y="74"/>
                  </a:lnTo>
                  <a:lnTo>
                    <a:pt x="325" y="67"/>
                  </a:lnTo>
                  <a:lnTo>
                    <a:pt x="321" y="62"/>
                  </a:lnTo>
                  <a:lnTo>
                    <a:pt x="318" y="59"/>
                  </a:lnTo>
                  <a:lnTo>
                    <a:pt x="316" y="57"/>
                  </a:lnTo>
                  <a:lnTo>
                    <a:pt x="309" y="54"/>
                  </a:lnTo>
                  <a:lnTo>
                    <a:pt x="306" y="53"/>
                  </a:lnTo>
                  <a:lnTo>
                    <a:pt x="302" y="52"/>
                  </a:lnTo>
                  <a:lnTo>
                    <a:pt x="298" y="51"/>
                  </a:lnTo>
                  <a:lnTo>
                    <a:pt x="294" y="51"/>
                  </a:lnTo>
                  <a:lnTo>
                    <a:pt x="287" y="52"/>
                  </a:lnTo>
                  <a:lnTo>
                    <a:pt x="280" y="53"/>
                  </a:lnTo>
                  <a:lnTo>
                    <a:pt x="274" y="55"/>
                  </a:lnTo>
                  <a:lnTo>
                    <a:pt x="268" y="58"/>
                  </a:lnTo>
                  <a:lnTo>
                    <a:pt x="265" y="60"/>
                  </a:lnTo>
                  <a:lnTo>
                    <a:pt x="262" y="62"/>
                  </a:lnTo>
                  <a:lnTo>
                    <a:pt x="257" y="66"/>
                  </a:lnTo>
                  <a:lnTo>
                    <a:pt x="252" y="71"/>
                  </a:lnTo>
                  <a:lnTo>
                    <a:pt x="248" y="77"/>
                  </a:lnTo>
                  <a:lnTo>
                    <a:pt x="244" y="83"/>
                  </a:lnTo>
                  <a:lnTo>
                    <a:pt x="241" y="89"/>
                  </a:lnTo>
                  <a:lnTo>
                    <a:pt x="238" y="96"/>
                  </a:lnTo>
                  <a:lnTo>
                    <a:pt x="236" y="103"/>
                  </a:lnTo>
                  <a:lnTo>
                    <a:pt x="234" y="110"/>
                  </a:lnTo>
                  <a:lnTo>
                    <a:pt x="233" y="118"/>
                  </a:lnTo>
                  <a:lnTo>
                    <a:pt x="232" y="125"/>
                  </a:lnTo>
                  <a:lnTo>
                    <a:pt x="232" y="133"/>
                  </a:lnTo>
                  <a:close/>
                  <a:moveTo>
                    <a:pt x="299" y="72"/>
                  </a:moveTo>
                  <a:lnTo>
                    <a:pt x="304" y="73"/>
                  </a:lnTo>
                  <a:lnTo>
                    <a:pt x="306" y="73"/>
                  </a:lnTo>
                  <a:lnTo>
                    <a:pt x="308" y="74"/>
                  </a:lnTo>
                  <a:lnTo>
                    <a:pt x="313" y="77"/>
                  </a:lnTo>
                  <a:lnTo>
                    <a:pt x="314" y="78"/>
                  </a:lnTo>
                  <a:lnTo>
                    <a:pt x="316" y="80"/>
                  </a:lnTo>
                  <a:lnTo>
                    <a:pt x="319" y="85"/>
                  </a:lnTo>
                  <a:lnTo>
                    <a:pt x="321" y="91"/>
                  </a:lnTo>
                  <a:lnTo>
                    <a:pt x="322" y="98"/>
                  </a:lnTo>
                  <a:lnTo>
                    <a:pt x="323" y="106"/>
                  </a:lnTo>
                  <a:lnTo>
                    <a:pt x="322" y="112"/>
                  </a:lnTo>
                  <a:lnTo>
                    <a:pt x="322" y="114"/>
                  </a:lnTo>
                  <a:lnTo>
                    <a:pt x="322" y="117"/>
                  </a:lnTo>
                  <a:lnTo>
                    <a:pt x="321" y="122"/>
                  </a:lnTo>
                  <a:lnTo>
                    <a:pt x="319" y="127"/>
                  </a:lnTo>
                  <a:lnTo>
                    <a:pt x="318" y="131"/>
                  </a:lnTo>
                  <a:lnTo>
                    <a:pt x="316" y="136"/>
                  </a:lnTo>
                  <a:lnTo>
                    <a:pt x="313" y="140"/>
                  </a:lnTo>
                  <a:lnTo>
                    <a:pt x="311" y="144"/>
                  </a:lnTo>
                  <a:lnTo>
                    <a:pt x="308" y="147"/>
                  </a:lnTo>
                  <a:lnTo>
                    <a:pt x="304" y="151"/>
                  </a:lnTo>
                  <a:lnTo>
                    <a:pt x="301" y="153"/>
                  </a:lnTo>
                  <a:lnTo>
                    <a:pt x="297" y="156"/>
                  </a:lnTo>
                  <a:lnTo>
                    <a:pt x="293" y="158"/>
                  </a:lnTo>
                  <a:lnTo>
                    <a:pt x="289" y="159"/>
                  </a:lnTo>
                  <a:lnTo>
                    <a:pt x="285" y="160"/>
                  </a:lnTo>
                  <a:lnTo>
                    <a:pt x="281" y="160"/>
                  </a:lnTo>
                  <a:lnTo>
                    <a:pt x="275" y="160"/>
                  </a:lnTo>
                  <a:lnTo>
                    <a:pt x="270" y="158"/>
                  </a:lnTo>
                  <a:lnTo>
                    <a:pt x="266" y="156"/>
                  </a:lnTo>
                  <a:lnTo>
                    <a:pt x="263" y="152"/>
                  </a:lnTo>
                  <a:lnTo>
                    <a:pt x="261" y="148"/>
                  </a:lnTo>
                  <a:lnTo>
                    <a:pt x="259" y="143"/>
                  </a:lnTo>
                  <a:lnTo>
                    <a:pt x="258" y="137"/>
                  </a:lnTo>
                  <a:lnTo>
                    <a:pt x="258" y="130"/>
                  </a:lnTo>
                  <a:lnTo>
                    <a:pt x="258" y="119"/>
                  </a:lnTo>
                  <a:lnTo>
                    <a:pt x="261" y="109"/>
                  </a:lnTo>
                  <a:lnTo>
                    <a:pt x="264" y="99"/>
                  </a:lnTo>
                  <a:lnTo>
                    <a:pt x="269" y="90"/>
                  </a:lnTo>
                  <a:lnTo>
                    <a:pt x="272" y="86"/>
                  </a:lnTo>
                  <a:lnTo>
                    <a:pt x="275" y="83"/>
                  </a:lnTo>
                  <a:lnTo>
                    <a:pt x="278" y="80"/>
                  </a:lnTo>
                  <a:lnTo>
                    <a:pt x="282" y="77"/>
                  </a:lnTo>
                  <a:lnTo>
                    <a:pt x="286" y="75"/>
                  </a:lnTo>
                  <a:lnTo>
                    <a:pt x="290" y="73"/>
                  </a:lnTo>
                  <a:lnTo>
                    <a:pt x="294" y="72"/>
                  </a:lnTo>
                  <a:lnTo>
                    <a:pt x="299" y="72"/>
                  </a:lnTo>
                  <a:close/>
                  <a:moveTo>
                    <a:pt x="344" y="36"/>
                  </a:moveTo>
                  <a:lnTo>
                    <a:pt x="348" y="9"/>
                  </a:lnTo>
                  <a:lnTo>
                    <a:pt x="326" y="9"/>
                  </a:lnTo>
                  <a:lnTo>
                    <a:pt x="321" y="36"/>
                  </a:lnTo>
                  <a:lnTo>
                    <a:pt x="344" y="36"/>
                  </a:lnTo>
                  <a:close/>
                  <a:moveTo>
                    <a:pt x="293" y="36"/>
                  </a:moveTo>
                  <a:lnTo>
                    <a:pt x="298" y="9"/>
                  </a:lnTo>
                  <a:lnTo>
                    <a:pt x="275" y="9"/>
                  </a:lnTo>
                  <a:lnTo>
                    <a:pt x="271" y="36"/>
                  </a:lnTo>
                  <a:lnTo>
                    <a:pt x="293" y="36"/>
                  </a:lnTo>
                  <a:close/>
                  <a:moveTo>
                    <a:pt x="493" y="179"/>
                  </a:moveTo>
                  <a:lnTo>
                    <a:pt x="497" y="152"/>
                  </a:lnTo>
                  <a:lnTo>
                    <a:pt x="499" y="144"/>
                  </a:lnTo>
                  <a:lnTo>
                    <a:pt x="500" y="137"/>
                  </a:lnTo>
                  <a:lnTo>
                    <a:pt x="505" y="123"/>
                  </a:lnTo>
                  <a:lnTo>
                    <a:pt x="510" y="109"/>
                  </a:lnTo>
                  <a:lnTo>
                    <a:pt x="513" y="103"/>
                  </a:lnTo>
                  <a:lnTo>
                    <a:pt x="516" y="98"/>
                  </a:lnTo>
                  <a:lnTo>
                    <a:pt x="520" y="93"/>
                  </a:lnTo>
                  <a:lnTo>
                    <a:pt x="523" y="88"/>
                  </a:lnTo>
                  <a:lnTo>
                    <a:pt x="527" y="84"/>
                  </a:lnTo>
                  <a:lnTo>
                    <a:pt x="531" y="81"/>
                  </a:lnTo>
                  <a:lnTo>
                    <a:pt x="535" y="78"/>
                  </a:lnTo>
                  <a:lnTo>
                    <a:pt x="540" y="76"/>
                  </a:lnTo>
                  <a:lnTo>
                    <a:pt x="545" y="75"/>
                  </a:lnTo>
                  <a:lnTo>
                    <a:pt x="549" y="75"/>
                  </a:lnTo>
                  <a:lnTo>
                    <a:pt x="554" y="75"/>
                  </a:lnTo>
                  <a:lnTo>
                    <a:pt x="559" y="76"/>
                  </a:lnTo>
                  <a:lnTo>
                    <a:pt x="561" y="77"/>
                  </a:lnTo>
                  <a:lnTo>
                    <a:pt x="562" y="78"/>
                  </a:lnTo>
                  <a:lnTo>
                    <a:pt x="563" y="80"/>
                  </a:lnTo>
                  <a:lnTo>
                    <a:pt x="565" y="81"/>
                  </a:lnTo>
                  <a:lnTo>
                    <a:pt x="566" y="85"/>
                  </a:lnTo>
                  <a:lnTo>
                    <a:pt x="567" y="88"/>
                  </a:lnTo>
                  <a:lnTo>
                    <a:pt x="567" y="90"/>
                  </a:lnTo>
                  <a:lnTo>
                    <a:pt x="567" y="96"/>
                  </a:lnTo>
                  <a:lnTo>
                    <a:pt x="566" y="103"/>
                  </a:lnTo>
                  <a:lnTo>
                    <a:pt x="553" y="179"/>
                  </a:lnTo>
                  <a:lnTo>
                    <a:pt x="579" y="179"/>
                  </a:lnTo>
                  <a:lnTo>
                    <a:pt x="592" y="101"/>
                  </a:lnTo>
                  <a:lnTo>
                    <a:pt x="593" y="95"/>
                  </a:lnTo>
                  <a:lnTo>
                    <a:pt x="594" y="90"/>
                  </a:lnTo>
                  <a:lnTo>
                    <a:pt x="594" y="85"/>
                  </a:lnTo>
                  <a:lnTo>
                    <a:pt x="593" y="80"/>
                  </a:lnTo>
                  <a:lnTo>
                    <a:pt x="592" y="76"/>
                  </a:lnTo>
                  <a:lnTo>
                    <a:pt x="591" y="72"/>
                  </a:lnTo>
                  <a:lnTo>
                    <a:pt x="590" y="68"/>
                  </a:lnTo>
                  <a:lnTo>
                    <a:pt x="588" y="65"/>
                  </a:lnTo>
                  <a:lnTo>
                    <a:pt x="585" y="62"/>
                  </a:lnTo>
                  <a:lnTo>
                    <a:pt x="583" y="59"/>
                  </a:lnTo>
                  <a:lnTo>
                    <a:pt x="579" y="57"/>
                  </a:lnTo>
                  <a:lnTo>
                    <a:pt x="576" y="55"/>
                  </a:lnTo>
                  <a:lnTo>
                    <a:pt x="572" y="53"/>
                  </a:lnTo>
                  <a:lnTo>
                    <a:pt x="567" y="52"/>
                  </a:lnTo>
                  <a:lnTo>
                    <a:pt x="563" y="51"/>
                  </a:lnTo>
                  <a:lnTo>
                    <a:pt x="557" y="51"/>
                  </a:lnTo>
                  <a:lnTo>
                    <a:pt x="553" y="51"/>
                  </a:lnTo>
                  <a:lnTo>
                    <a:pt x="549" y="52"/>
                  </a:lnTo>
                  <a:lnTo>
                    <a:pt x="545" y="53"/>
                  </a:lnTo>
                  <a:lnTo>
                    <a:pt x="540" y="55"/>
                  </a:lnTo>
                  <a:lnTo>
                    <a:pt x="536" y="57"/>
                  </a:lnTo>
                  <a:lnTo>
                    <a:pt x="532" y="59"/>
                  </a:lnTo>
                  <a:lnTo>
                    <a:pt x="529" y="61"/>
                  </a:lnTo>
                  <a:lnTo>
                    <a:pt x="525" y="64"/>
                  </a:lnTo>
                  <a:lnTo>
                    <a:pt x="522" y="68"/>
                  </a:lnTo>
                  <a:lnTo>
                    <a:pt x="519" y="71"/>
                  </a:lnTo>
                  <a:lnTo>
                    <a:pt x="516" y="75"/>
                  </a:lnTo>
                  <a:lnTo>
                    <a:pt x="514" y="79"/>
                  </a:lnTo>
                  <a:lnTo>
                    <a:pt x="509" y="88"/>
                  </a:lnTo>
                  <a:lnTo>
                    <a:pt x="506" y="98"/>
                  </a:lnTo>
                  <a:lnTo>
                    <a:pt x="507" y="87"/>
                  </a:lnTo>
                  <a:lnTo>
                    <a:pt x="507" y="83"/>
                  </a:lnTo>
                  <a:lnTo>
                    <a:pt x="506" y="78"/>
                  </a:lnTo>
                  <a:lnTo>
                    <a:pt x="504" y="71"/>
                  </a:lnTo>
                  <a:lnTo>
                    <a:pt x="503" y="67"/>
                  </a:lnTo>
                  <a:lnTo>
                    <a:pt x="501" y="64"/>
                  </a:lnTo>
                  <a:lnTo>
                    <a:pt x="498" y="61"/>
                  </a:lnTo>
                  <a:lnTo>
                    <a:pt x="496" y="58"/>
                  </a:lnTo>
                  <a:lnTo>
                    <a:pt x="492" y="56"/>
                  </a:lnTo>
                  <a:lnTo>
                    <a:pt x="489" y="55"/>
                  </a:lnTo>
                  <a:lnTo>
                    <a:pt x="485" y="53"/>
                  </a:lnTo>
                  <a:lnTo>
                    <a:pt x="481" y="52"/>
                  </a:lnTo>
                  <a:lnTo>
                    <a:pt x="476" y="51"/>
                  </a:lnTo>
                  <a:lnTo>
                    <a:pt x="471" y="51"/>
                  </a:lnTo>
                  <a:lnTo>
                    <a:pt x="466" y="52"/>
                  </a:lnTo>
                  <a:lnTo>
                    <a:pt x="462" y="52"/>
                  </a:lnTo>
                  <a:lnTo>
                    <a:pt x="453" y="55"/>
                  </a:lnTo>
                  <a:lnTo>
                    <a:pt x="445" y="60"/>
                  </a:lnTo>
                  <a:lnTo>
                    <a:pt x="441" y="63"/>
                  </a:lnTo>
                  <a:lnTo>
                    <a:pt x="437" y="66"/>
                  </a:lnTo>
                  <a:lnTo>
                    <a:pt x="431" y="73"/>
                  </a:lnTo>
                  <a:lnTo>
                    <a:pt x="425" y="81"/>
                  </a:lnTo>
                  <a:lnTo>
                    <a:pt x="423" y="86"/>
                  </a:lnTo>
                  <a:lnTo>
                    <a:pt x="421" y="91"/>
                  </a:lnTo>
                  <a:lnTo>
                    <a:pt x="417" y="100"/>
                  </a:lnTo>
                  <a:lnTo>
                    <a:pt x="419" y="54"/>
                  </a:lnTo>
                  <a:lnTo>
                    <a:pt x="404" y="54"/>
                  </a:lnTo>
                  <a:lnTo>
                    <a:pt x="382" y="179"/>
                  </a:lnTo>
                  <a:lnTo>
                    <a:pt x="408" y="179"/>
                  </a:lnTo>
                  <a:lnTo>
                    <a:pt x="412" y="152"/>
                  </a:lnTo>
                  <a:lnTo>
                    <a:pt x="415" y="137"/>
                  </a:lnTo>
                  <a:lnTo>
                    <a:pt x="420" y="123"/>
                  </a:lnTo>
                  <a:lnTo>
                    <a:pt x="422" y="117"/>
                  </a:lnTo>
                  <a:lnTo>
                    <a:pt x="425" y="110"/>
                  </a:lnTo>
                  <a:lnTo>
                    <a:pt x="431" y="98"/>
                  </a:lnTo>
                  <a:lnTo>
                    <a:pt x="434" y="93"/>
                  </a:lnTo>
                  <a:lnTo>
                    <a:pt x="438" y="89"/>
                  </a:lnTo>
                  <a:lnTo>
                    <a:pt x="442" y="85"/>
                  </a:lnTo>
                  <a:lnTo>
                    <a:pt x="446" y="81"/>
                  </a:lnTo>
                  <a:lnTo>
                    <a:pt x="450" y="78"/>
                  </a:lnTo>
                  <a:lnTo>
                    <a:pt x="454" y="76"/>
                  </a:lnTo>
                  <a:lnTo>
                    <a:pt x="459" y="75"/>
                  </a:lnTo>
                  <a:lnTo>
                    <a:pt x="463" y="75"/>
                  </a:lnTo>
                  <a:lnTo>
                    <a:pt x="468" y="75"/>
                  </a:lnTo>
                  <a:lnTo>
                    <a:pt x="473" y="76"/>
                  </a:lnTo>
                  <a:lnTo>
                    <a:pt x="474" y="77"/>
                  </a:lnTo>
                  <a:lnTo>
                    <a:pt x="476" y="78"/>
                  </a:lnTo>
                  <a:lnTo>
                    <a:pt x="477" y="80"/>
                  </a:lnTo>
                  <a:lnTo>
                    <a:pt x="479" y="81"/>
                  </a:lnTo>
                  <a:lnTo>
                    <a:pt x="480" y="85"/>
                  </a:lnTo>
                  <a:lnTo>
                    <a:pt x="481" y="90"/>
                  </a:lnTo>
                  <a:lnTo>
                    <a:pt x="481" y="96"/>
                  </a:lnTo>
                  <a:lnTo>
                    <a:pt x="480" y="103"/>
                  </a:lnTo>
                  <a:lnTo>
                    <a:pt x="467" y="179"/>
                  </a:lnTo>
                  <a:lnTo>
                    <a:pt x="493" y="179"/>
                  </a:lnTo>
                  <a:close/>
                  <a:moveTo>
                    <a:pt x="622" y="133"/>
                  </a:moveTo>
                  <a:lnTo>
                    <a:pt x="622" y="143"/>
                  </a:lnTo>
                  <a:lnTo>
                    <a:pt x="623" y="147"/>
                  </a:lnTo>
                  <a:lnTo>
                    <a:pt x="624" y="152"/>
                  </a:lnTo>
                  <a:lnTo>
                    <a:pt x="626" y="156"/>
                  </a:lnTo>
                  <a:lnTo>
                    <a:pt x="628" y="160"/>
                  </a:lnTo>
                  <a:lnTo>
                    <a:pt x="630" y="164"/>
                  </a:lnTo>
                  <a:lnTo>
                    <a:pt x="632" y="167"/>
                  </a:lnTo>
                  <a:lnTo>
                    <a:pt x="635" y="170"/>
                  </a:lnTo>
                  <a:lnTo>
                    <a:pt x="638" y="173"/>
                  </a:lnTo>
                  <a:lnTo>
                    <a:pt x="642" y="175"/>
                  </a:lnTo>
                  <a:lnTo>
                    <a:pt x="646" y="177"/>
                  </a:lnTo>
                  <a:lnTo>
                    <a:pt x="650" y="179"/>
                  </a:lnTo>
                  <a:lnTo>
                    <a:pt x="654" y="180"/>
                  </a:lnTo>
                  <a:lnTo>
                    <a:pt x="659" y="181"/>
                  </a:lnTo>
                  <a:lnTo>
                    <a:pt x="664" y="181"/>
                  </a:lnTo>
                  <a:lnTo>
                    <a:pt x="673" y="180"/>
                  </a:lnTo>
                  <a:lnTo>
                    <a:pt x="677" y="180"/>
                  </a:lnTo>
                  <a:lnTo>
                    <a:pt x="681" y="178"/>
                  </a:lnTo>
                  <a:lnTo>
                    <a:pt x="685" y="177"/>
                  </a:lnTo>
                  <a:lnTo>
                    <a:pt x="688" y="175"/>
                  </a:lnTo>
                  <a:lnTo>
                    <a:pt x="691" y="173"/>
                  </a:lnTo>
                  <a:lnTo>
                    <a:pt x="694" y="170"/>
                  </a:lnTo>
                  <a:lnTo>
                    <a:pt x="700" y="165"/>
                  </a:lnTo>
                  <a:lnTo>
                    <a:pt x="705" y="159"/>
                  </a:lnTo>
                  <a:lnTo>
                    <a:pt x="709" y="152"/>
                  </a:lnTo>
                  <a:lnTo>
                    <a:pt x="713" y="145"/>
                  </a:lnTo>
                  <a:lnTo>
                    <a:pt x="711" y="179"/>
                  </a:lnTo>
                  <a:lnTo>
                    <a:pt x="727" y="179"/>
                  </a:lnTo>
                  <a:lnTo>
                    <a:pt x="749" y="54"/>
                  </a:lnTo>
                  <a:lnTo>
                    <a:pt x="733" y="54"/>
                  </a:lnTo>
                  <a:lnTo>
                    <a:pt x="723" y="89"/>
                  </a:lnTo>
                  <a:lnTo>
                    <a:pt x="721" y="81"/>
                  </a:lnTo>
                  <a:lnTo>
                    <a:pt x="718" y="74"/>
                  </a:lnTo>
                  <a:lnTo>
                    <a:pt x="715" y="67"/>
                  </a:lnTo>
                  <a:lnTo>
                    <a:pt x="711" y="62"/>
                  </a:lnTo>
                  <a:lnTo>
                    <a:pt x="708" y="59"/>
                  </a:lnTo>
                  <a:lnTo>
                    <a:pt x="706" y="57"/>
                  </a:lnTo>
                  <a:lnTo>
                    <a:pt x="700" y="54"/>
                  </a:lnTo>
                  <a:lnTo>
                    <a:pt x="696" y="53"/>
                  </a:lnTo>
                  <a:lnTo>
                    <a:pt x="692" y="52"/>
                  </a:lnTo>
                  <a:lnTo>
                    <a:pt x="688" y="51"/>
                  </a:lnTo>
                  <a:lnTo>
                    <a:pt x="684" y="51"/>
                  </a:lnTo>
                  <a:lnTo>
                    <a:pt x="677" y="52"/>
                  </a:lnTo>
                  <a:lnTo>
                    <a:pt x="670" y="53"/>
                  </a:lnTo>
                  <a:lnTo>
                    <a:pt x="664" y="55"/>
                  </a:lnTo>
                  <a:lnTo>
                    <a:pt x="658" y="58"/>
                  </a:lnTo>
                  <a:lnTo>
                    <a:pt x="655" y="60"/>
                  </a:lnTo>
                  <a:lnTo>
                    <a:pt x="652" y="62"/>
                  </a:lnTo>
                  <a:lnTo>
                    <a:pt x="647" y="66"/>
                  </a:lnTo>
                  <a:lnTo>
                    <a:pt x="642" y="71"/>
                  </a:lnTo>
                  <a:lnTo>
                    <a:pt x="638" y="77"/>
                  </a:lnTo>
                  <a:lnTo>
                    <a:pt x="634" y="83"/>
                  </a:lnTo>
                  <a:lnTo>
                    <a:pt x="631" y="89"/>
                  </a:lnTo>
                  <a:lnTo>
                    <a:pt x="628" y="96"/>
                  </a:lnTo>
                  <a:lnTo>
                    <a:pt x="626" y="103"/>
                  </a:lnTo>
                  <a:lnTo>
                    <a:pt x="624" y="110"/>
                  </a:lnTo>
                  <a:lnTo>
                    <a:pt x="623" y="118"/>
                  </a:lnTo>
                  <a:lnTo>
                    <a:pt x="622" y="125"/>
                  </a:lnTo>
                  <a:lnTo>
                    <a:pt x="622" y="133"/>
                  </a:lnTo>
                  <a:close/>
                  <a:moveTo>
                    <a:pt x="689" y="72"/>
                  </a:moveTo>
                  <a:lnTo>
                    <a:pt x="694" y="73"/>
                  </a:lnTo>
                  <a:lnTo>
                    <a:pt x="696" y="73"/>
                  </a:lnTo>
                  <a:lnTo>
                    <a:pt x="699" y="74"/>
                  </a:lnTo>
                  <a:lnTo>
                    <a:pt x="703" y="77"/>
                  </a:lnTo>
                  <a:lnTo>
                    <a:pt x="704" y="78"/>
                  </a:lnTo>
                  <a:lnTo>
                    <a:pt x="706" y="80"/>
                  </a:lnTo>
                  <a:lnTo>
                    <a:pt x="709" y="85"/>
                  </a:lnTo>
                  <a:lnTo>
                    <a:pt x="711" y="91"/>
                  </a:lnTo>
                  <a:lnTo>
                    <a:pt x="712" y="98"/>
                  </a:lnTo>
                  <a:lnTo>
                    <a:pt x="713" y="106"/>
                  </a:lnTo>
                  <a:lnTo>
                    <a:pt x="713" y="112"/>
                  </a:lnTo>
                  <a:lnTo>
                    <a:pt x="712" y="117"/>
                  </a:lnTo>
                  <a:lnTo>
                    <a:pt x="711" y="122"/>
                  </a:lnTo>
                  <a:lnTo>
                    <a:pt x="710" y="127"/>
                  </a:lnTo>
                  <a:lnTo>
                    <a:pt x="708" y="131"/>
                  </a:lnTo>
                  <a:lnTo>
                    <a:pt x="706" y="136"/>
                  </a:lnTo>
                  <a:lnTo>
                    <a:pt x="703" y="140"/>
                  </a:lnTo>
                  <a:lnTo>
                    <a:pt x="701" y="144"/>
                  </a:lnTo>
                  <a:lnTo>
                    <a:pt x="698" y="147"/>
                  </a:lnTo>
                  <a:lnTo>
                    <a:pt x="694" y="151"/>
                  </a:lnTo>
                  <a:lnTo>
                    <a:pt x="691" y="153"/>
                  </a:lnTo>
                  <a:lnTo>
                    <a:pt x="687" y="156"/>
                  </a:lnTo>
                  <a:lnTo>
                    <a:pt x="684" y="158"/>
                  </a:lnTo>
                  <a:lnTo>
                    <a:pt x="680" y="159"/>
                  </a:lnTo>
                  <a:lnTo>
                    <a:pt x="675" y="160"/>
                  </a:lnTo>
                  <a:lnTo>
                    <a:pt x="671" y="160"/>
                  </a:lnTo>
                  <a:lnTo>
                    <a:pt x="665" y="160"/>
                  </a:lnTo>
                  <a:lnTo>
                    <a:pt x="660" y="158"/>
                  </a:lnTo>
                  <a:lnTo>
                    <a:pt x="656" y="156"/>
                  </a:lnTo>
                  <a:lnTo>
                    <a:pt x="653" y="152"/>
                  </a:lnTo>
                  <a:lnTo>
                    <a:pt x="651" y="148"/>
                  </a:lnTo>
                  <a:lnTo>
                    <a:pt x="649" y="143"/>
                  </a:lnTo>
                  <a:lnTo>
                    <a:pt x="648" y="137"/>
                  </a:lnTo>
                  <a:lnTo>
                    <a:pt x="648" y="130"/>
                  </a:lnTo>
                  <a:lnTo>
                    <a:pt x="649" y="119"/>
                  </a:lnTo>
                  <a:lnTo>
                    <a:pt x="651" y="109"/>
                  </a:lnTo>
                  <a:lnTo>
                    <a:pt x="654" y="99"/>
                  </a:lnTo>
                  <a:lnTo>
                    <a:pt x="659" y="90"/>
                  </a:lnTo>
                  <a:lnTo>
                    <a:pt x="662" y="86"/>
                  </a:lnTo>
                  <a:lnTo>
                    <a:pt x="665" y="83"/>
                  </a:lnTo>
                  <a:lnTo>
                    <a:pt x="668" y="80"/>
                  </a:lnTo>
                  <a:lnTo>
                    <a:pt x="672" y="77"/>
                  </a:lnTo>
                  <a:lnTo>
                    <a:pt x="676" y="75"/>
                  </a:lnTo>
                  <a:lnTo>
                    <a:pt x="680" y="73"/>
                  </a:lnTo>
                  <a:lnTo>
                    <a:pt x="684" y="72"/>
                  </a:lnTo>
                  <a:lnTo>
                    <a:pt x="689" y="72"/>
                  </a:lnTo>
                  <a:close/>
                  <a:moveTo>
                    <a:pt x="734" y="36"/>
                  </a:moveTo>
                  <a:lnTo>
                    <a:pt x="738" y="9"/>
                  </a:lnTo>
                  <a:lnTo>
                    <a:pt x="716" y="9"/>
                  </a:lnTo>
                  <a:lnTo>
                    <a:pt x="711" y="36"/>
                  </a:lnTo>
                  <a:lnTo>
                    <a:pt x="734" y="36"/>
                  </a:lnTo>
                  <a:close/>
                  <a:moveTo>
                    <a:pt x="683" y="36"/>
                  </a:moveTo>
                  <a:lnTo>
                    <a:pt x="688" y="9"/>
                  </a:lnTo>
                  <a:lnTo>
                    <a:pt x="665" y="9"/>
                  </a:lnTo>
                  <a:lnTo>
                    <a:pt x="661" y="36"/>
                  </a:lnTo>
                  <a:lnTo>
                    <a:pt x="683" y="36"/>
                  </a:lnTo>
                  <a:close/>
                  <a:moveTo>
                    <a:pt x="885" y="75"/>
                  </a:moveTo>
                  <a:lnTo>
                    <a:pt x="881" y="70"/>
                  </a:lnTo>
                  <a:lnTo>
                    <a:pt x="876" y="65"/>
                  </a:lnTo>
                  <a:lnTo>
                    <a:pt x="870" y="61"/>
                  </a:lnTo>
                  <a:lnTo>
                    <a:pt x="864" y="58"/>
                  </a:lnTo>
                  <a:lnTo>
                    <a:pt x="857" y="55"/>
                  </a:lnTo>
                  <a:lnTo>
                    <a:pt x="850" y="53"/>
                  </a:lnTo>
                  <a:lnTo>
                    <a:pt x="842" y="52"/>
                  </a:lnTo>
                  <a:lnTo>
                    <a:pt x="834" y="51"/>
                  </a:lnTo>
                  <a:lnTo>
                    <a:pt x="823" y="52"/>
                  </a:lnTo>
                  <a:lnTo>
                    <a:pt x="818" y="53"/>
                  </a:lnTo>
                  <a:lnTo>
                    <a:pt x="813" y="54"/>
                  </a:lnTo>
                  <a:lnTo>
                    <a:pt x="808" y="56"/>
                  </a:lnTo>
                  <a:lnTo>
                    <a:pt x="804" y="58"/>
                  </a:lnTo>
                  <a:lnTo>
                    <a:pt x="800" y="60"/>
                  </a:lnTo>
                  <a:lnTo>
                    <a:pt x="797" y="62"/>
                  </a:lnTo>
                  <a:lnTo>
                    <a:pt x="794" y="65"/>
                  </a:lnTo>
                  <a:lnTo>
                    <a:pt x="791" y="68"/>
                  </a:lnTo>
                  <a:lnTo>
                    <a:pt x="789" y="71"/>
                  </a:lnTo>
                  <a:lnTo>
                    <a:pt x="787" y="75"/>
                  </a:lnTo>
                  <a:lnTo>
                    <a:pt x="786" y="78"/>
                  </a:lnTo>
                  <a:lnTo>
                    <a:pt x="785" y="82"/>
                  </a:lnTo>
                  <a:lnTo>
                    <a:pt x="784" y="91"/>
                  </a:lnTo>
                  <a:lnTo>
                    <a:pt x="784" y="97"/>
                  </a:lnTo>
                  <a:lnTo>
                    <a:pt x="785" y="103"/>
                  </a:lnTo>
                  <a:lnTo>
                    <a:pt x="786" y="105"/>
                  </a:lnTo>
                  <a:lnTo>
                    <a:pt x="788" y="108"/>
                  </a:lnTo>
                  <a:lnTo>
                    <a:pt x="791" y="113"/>
                  </a:lnTo>
                  <a:lnTo>
                    <a:pt x="796" y="117"/>
                  </a:lnTo>
                  <a:lnTo>
                    <a:pt x="803" y="121"/>
                  </a:lnTo>
                  <a:lnTo>
                    <a:pt x="811" y="125"/>
                  </a:lnTo>
                  <a:lnTo>
                    <a:pt x="821" y="129"/>
                  </a:lnTo>
                  <a:lnTo>
                    <a:pt x="828" y="131"/>
                  </a:lnTo>
                  <a:lnTo>
                    <a:pt x="834" y="133"/>
                  </a:lnTo>
                  <a:lnTo>
                    <a:pt x="838" y="135"/>
                  </a:lnTo>
                  <a:lnTo>
                    <a:pt x="841" y="137"/>
                  </a:lnTo>
                  <a:lnTo>
                    <a:pt x="844" y="139"/>
                  </a:lnTo>
                  <a:lnTo>
                    <a:pt x="846" y="141"/>
                  </a:lnTo>
                  <a:lnTo>
                    <a:pt x="846" y="144"/>
                  </a:lnTo>
                  <a:lnTo>
                    <a:pt x="847" y="146"/>
                  </a:lnTo>
                  <a:lnTo>
                    <a:pt x="846" y="150"/>
                  </a:lnTo>
                  <a:lnTo>
                    <a:pt x="845" y="153"/>
                  </a:lnTo>
                  <a:lnTo>
                    <a:pt x="843" y="156"/>
                  </a:lnTo>
                  <a:lnTo>
                    <a:pt x="841" y="158"/>
                  </a:lnTo>
                  <a:lnTo>
                    <a:pt x="837" y="160"/>
                  </a:lnTo>
                  <a:lnTo>
                    <a:pt x="833" y="162"/>
                  </a:lnTo>
                  <a:lnTo>
                    <a:pt x="828" y="162"/>
                  </a:lnTo>
                  <a:lnTo>
                    <a:pt x="823" y="163"/>
                  </a:lnTo>
                  <a:lnTo>
                    <a:pt x="816" y="162"/>
                  </a:lnTo>
                  <a:lnTo>
                    <a:pt x="810" y="161"/>
                  </a:lnTo>
                  <a:lnTo>
                    <a:pt x="804" y="159"/>
                  </a:lnTo>
                  <a:lnTo>
                    <a:pt x="799" y="156"/>
                  </a:lnTo>
                  <a:lnTo>
                    <a:pt x="794" y="153"/>
                  </a:lnTo>
                  <a:lnTo>
                    <a:pt x="790" y="149"/>
                  </a:lnTo>
                  <a:lnTo>
                    <a:pt x="786" y="144"/>
                  </a:lnTo>
                  <a:lnTo>
                    <a:pt x="783" y="139"/>
                  </a:lnTo>
                  <a:lnTo>
                    <a:pt x="768" y="154"/>
                  </a:lnTo>
                  <a:lnTo>
                    <a:pt x="772" y="160"/>
                  </a:lnTo>
                  <a:lnTo>
                    <a:pt x="775" y="162"/>
                  </a:lnTo>
                  <a:lnTo>
                    <a:pt x="777" y="165"/>
                  </a:lnTo>
                  <a:lnTo>
                    <a:pt x="783" y="170"/>
                  </a:lnTo>
                  <a:lnTo>
                    <a:pt x="789" y="174"/>
                  </a:lnTo>
                  <a:lnTo>
                    <a:pt x="796" y="177"/>
                  </a:lnTo>
                  <a:lnTo>
                    <a:pt x="804" y="179"/>
                  </a:lnTo>
                  <a:lnTo>
                    <a:pt x="808" y="180"/>
                  </a:lnTo>
                  <a:lnTo>
                    <a:pt x="812" y="181"/>
                  </a:lnTo>
                  <a:lnTo>
                    <a:pt x="821" y="181"/>
                  </a:lnTo>
                  <a:lnTo>
                    <a:pt x="827" y="181"/>
                  </a:lnTo>
                  <a:lnTo>
                    <a:pt x="833" y="180"/>
                  </a:lnTo>
                  <a:lnTo>
                    <a:pt x="839" y="179"/>
                  </a:lnTo>
                  <a:lnTo>
                    <a:pt x="844" y="178"/>
                  </a:lnTo>
                  <a:lnTo>
                    <a:pt x="849" y="176"/>
                  </a:lnTo>
                  <a:lnTo>
                    <a:pt x="853" y="174"/>
                  </a:lnTo>
                  <a:lnTo>
                    <a:pt x="857" y="172"/>
                  </a:lnTo>
                  <a:lnTo>
                    <a:pt x="860" y="169"/>
                  </a:lnTo>
                  <a:lnTo>
                    <a:pt x="863" y="166"/>
                  </a:lnTo>
                  <a:lnTo>
                    <a:pt x="866" y="163"/>
                  </a:lnTo>
                  <a:lnTo>
                    <a:pt x="868" y="160"/>
                  </a:lnTo>
                  <a:lnTo>
                    <a:pt x="870" y="156"/>
                  </a:lnTo>
                  <a:lnTo>
                    <a:pt x="871" y="152"/>
                  </a:lnTo>
                  <a:lnTo>
                    <a:pt x="872" y="148"/>
                  </a:lnTo>
                  <a:lnTo>
                    <a:pt x="873" y="144"/>
                  </a:lnTo>
                  <a:lnTo>
                    <a:pt x="873" y="140"/>
                  </a:lnTo>
                  <a:lnTo>
                    <a:pt x="873" y="136"/>
                  </a:lnTo>
                  <a:lnTo>
                    <a:pt x="872" y="133"/>
                  </a:lnTo>
                  <a:lnTo>
                    <a:pt x="870" y="127"/>
                  </a:lnTo>
                  <a:lnTo>
                    <a:pt x="867" y="122"/>
                  </a:lnTo>
                  <a:lnTo>
                    <a:pt x="863" y="118"/>
                  </a:lnTo>
                  <a:lnTo>
                    <a:pt x="857" y="114"/>
                  </a:lnTo>
                  <a:lnTo>
                    <a:pt x="851" y="111"/>
                  </a:lnTo>
                  <a:lnTo>
                    <a:pt x="844" y="108"/>
                  </a:lnTo>
                  <a:lnTo>
                    <a:pt x="836" y="106"/>
                  </a:lnTo>
                  <a:lnTo>
                    <a:pt x="823" y="101"/>
                  </a:lnTo>
                  <a:lnTo>
                    <a:pt x="818" y="99"/>
                  </a:lnTo>
                  <a:lnTo>
                    <a:pt x="815" y="97"/>
                  </a:lnTo>
                  <a:lnTo>
                    <a:pt x="812" y="94"/>
                  </a:lnTo>
                  <a:lnTo>
                    <a:pt x="810" y="92"/>
                  </a:lnTo>
                  <a:lnTo>
                    <a:pt x="810" y="91"/>
                  </a:lnTo>
                  <a:lnTo>
                    <a:pt x="810" y="90"/>
                  </a:lnTo>
                  <a:lnTo>
                    <a:pt x="809" y="87"/>
                  </a:lnTo>
                  <a:lnTo>
                    <a:pt x="810" y="83"/>
                  </a:lnTo>
                  <a:lnTo>
                    <a:pt x="811" y="80"/>
                  </a:lnTo>
                  <a:lnTo>
                    <a:pt x="813" y="77"/>
                  </a:lnTo>
                  <a:lnTo>
                    <a:pt x="815" y="75"/>
                  </a:lnTo>
                  <a:lnTo>
                    <a:pt x="819" y="73"/>
                  </a:lnTo>
                  <a:lnTo>
                    <a:pt x="823" y="71"/>
                  </a:lnTo>
                  <a:lnTo>
                    <a:pt x="828" y="70"/>
                  </a:lnTo>
                  <a:lnTo>
                    <a:pt x="833" y="70"/>
                  </a:lnTo>
                  <a:lnTo>
                    <a:pt x="839" y="70"/>
                  </a:lnTo>
                  <a:lnTo>
                    <a:pt x="845" y="71"/>
                  </a:lnTo>
                  <a:lnTo>
                    <a:pt x="850" y="73"/>
                  </a:lnTo>
                  <a:lnTo>
                    <a:pt x="855" y="76"/>
                  </a:lnTo>
                  <a:lnTo>
                    <a:pt x="860" y="79"/>
                  </a:lnTo>
                  <a:lnTo>
                    <a:pt x="864" y="82"/>
                  </a:lnTo>
                  <a:lnTo>
                    <a:pt x="868" y="85"/>
                  </a:lnTo>
                  <a:lnTo>
                    <a:pt x="871" y="89"/>
                  </a:lnTo>
                  <a:lnTo>
                    <a:pt x="885" y="75"/>
                  </a:lnTo>
                  <a:close/>
                  <a:moveTo>
                    <a:pt x="953" y="34"/>
                  </a:moveTo>
                  <a:lnTo>
                    <a:pt x="959" y="0"/>
                  </a:lnTo>
                  <a:lnTo>
                    <a:pt x="934" y="0"/>
                  </a:lnTo>
                  <a:lnTo>
                    <a:pt x="928" y="34"/>
                  </a:lnTo>
                  <a:lnTo>
                    <a:pt x="953" y="34"/>
                  </a:lnTo>
                  <a:close/>
                  <a:moveTo>
                    <a:pt x="928" y="179"/>
                  </a:moveTo>
                  <a:lnTo>
                    <a:pt x="950" y="54"/>
                  </a:lnTo>
                  <a:lnTo>
                    <a:pt x="924" y="54"/>
                  </a:lnTo>
                  <a:lnTo>
                    <a:pt x="902" y="179"/>
                  </a:lnTo>
                  <a:lnTo>
                    <a:pt x="928" y="179"/>
                  </a:lnTo>
                  <a:close/>
                  <a:moveTo>
                    <a:pt x="1113" y="51"/>
                  </a:moveTo>
                  <a:lnTo>
                    <a:pt x="1105" y="52"/>
                  </a:lnTo>
                  <a:lnTo>
                    <a:pt x="1101" y="53"/>
                  </a:lnTo>
                  <a:lnTo>
                    <a:pt x="1097" y="55"/>
                  </a:lnTo>
                  <a:lnTo>
                    <a:pt x="1094" y="56"/>
                  </a:lnTo>
                  <a:lnTo>
                    <a:pt x="1091" y="59"/>
                  </a:lnTo>
                  <a:lnTo>
                    <a:pt x="1088" y="61"/>
                  </a:lnTo>
                  <a:lnTo>
                    <a:pt x="1085" y="64"/>
                  </a:lnTo>
                  <a:lnTo>
                    <a:pt x="1082" y="68"/>
                  </a:lnTo>
                  <a:lnTo>
                    <a:pt x="1079" y="72"/>
                  </a:lnTo>
                  <a:lnTo>
                    <a:pt x="1077" y="76"/>
                  </a:lnTo>
                  <a:lnTo>
                    <a:pt x="1074" y="81"/>
                  </a:lnTo>
                  <a:lnTo>
                    <a:pt x="1070" y="92"/>
                  </a:lnTo>
                  <a:lnTo>
                    <a:pt x="1067" y="104"/>
                  </a:lnTo>
                  <a:lnTo>
                    <a:pt x="1068" y="54"/>
                  </a:lnTo>
                  <a:lnTo>
                    <a:pt x="1053" y="54"/>
                  </a:lnTo>
                  <a:lnTo>
                    <a:pt x="1031" y="179"/>
                  </a:lnTo>
                  <a:lnTo>
                    <a:pt x="1057" y="179"/>
                  </a:lnTo>
                  <a:lnTo>
                    <a:pt x="1061" y="155"/>
                  </a:lnTo>
                  <a:lnTo>
                    <a:pt x="1064" y="141"/>
                  </a:lnTo>
                  <a:lnTo>
                    <a:pt x="1067" y="127"/>
                  </a:lnTo>
                  <a:lnTo>
                    <a:pt x="1072" y="113"/>
                  </a:lnTo>
                  <a:lnTo>
                    <a:pt x="1077" y="100"/>
                  </a:lnTo>
                  <a:lnTo>
                    <a:pt x="1080" y="94"/>
                  </a:lnTo>
                  <a:lnTo>
                    <a:pt x="1083" y="89"/>
                  </a:lnTo>
                  <a:lnTo>
                    <a:pt x="1086" y="84"/>
                  </a:lnTo>
                  <a:lnTo>
                    <a:pt x="1090" y="80"/>
                  </a:lnTo>
                  <a:lnTo>
                    <a:pt x="1093" y="77"/>
                  </a:lnTo>
                  <a:lnTo>
                    <a:pt x="1096" y="74"/>
                  </a:lnTo>
                  <a:lnTo>
                    <a:pt x="1100" y="73"/>
                  </a:lnTo>
                  <a:lnTo>
                    <a:pt x="1104" y="72"/>
                  </a:lnTo>
                  <a:lnTo>
                    <a:pt x="1106" y="73"/>
                  </a:lnTo>
                  <a:lnTo>
                    <a:pt x="1107" y="73"/>
                  </a:lnTo>
                  <a:lnTo>
                    <a:pt x="1109" y="74"/>
                  </a:lnTo>
                  <a:lnTo>
                    <a:pt x="1110" y="75"/>
                  </a:lnTo>
                  <a:lnTo>
                    <a:pt x="1111" y="76"/>
                  </a:lnTo>
                  <a:lnTo>
                    <a:pt x="1111" y="78"/>
                  </a:lnTo>
                  <a:lnTo>
                    <a:pt x="1112" y="82"/>
                  </a:lnTo>
                  <a:lnTo>
                    <a:pt x="1112" y="85"/>
                  </a:lnTo>
                  <a:lnTo>
                    <a:pt x="1111" y="89"/>
                  </a:lnTo>
                  <a:lnTo>
                    <a:pt x="1108" y="96"/>
                  </a:lnTo>
                  <a:lnTo>
                    <a:pt x="1105" y="103"/>
                  </a:lnTo>
                  <a:lnTo>
                    <a:pt x="1102" y="108"/>
                  </a:lnTo>
                  <a:lnTo>
                    <a:pt x="1123" y="107"/>
                  </a:lnTo>
                  <a:lnTo>
                    <a:pt x="1129" y="99"/>
                  </a:lnTo>
                  <a:lnTo>
                    <a:pt x="1131" y="95"/>
                  </a:lnTo>
                  <a:lnTo>
                    <a:pt x="1133" y="91"/>
                  </a:lnTo>
                  <a:lnTo>
                    <a:pt x="1134" y="87"/>
                  </a:lnTo>
                  <a:lnTo>
                    <a:pt x="1135" y="82"/>
                  </a:lnTo>
                  <a:lnTo>
                    <a:pt x="1136" y="78"/>
                  </a:lnTo>
                  <a:lnTo>
                    <a:pt x="1136" y="73"/>
                  </a:lnTo>
                  <a:lnTo>
                    <a:pt x="1136" y="69"/>
                  </a:lnTo>
                  <a:lnTo>
                    <a:pt x="1135" y="64"/>
                  </a:lnTo>
                  <a:lnTo>
                    <a:pt x="1133" y="61"/>
                  </a:lnTo>
                  <a:lnTo>
                    <a:pt x="1131" y="57"/>
                  </a:lnTo>
                  <a:lnTo>
                    <a:pt x="1127" y="55"/>
                  </a:lnTo>
                  <a:lnTo>
                    <a:pt x="1123" y="53"/>
                  </a:lnTo>
                  <a:lnTo>
                    <a:pt x="1118" y="52"/>
                  </a:lnTo>
                  <a:lnTo>
                    <a:pt x="1113" y="51"/>
                  </a:lnTo>
                  <a:close/>
                  <a:moveTo>
                    <a:pt x="1150" y="133"/>
                  </a:moveTo>
                  <a:lnTo>
                    <a:pt x="1151" y="143"/>
                  </a:lnTo>
                  <a:lnTo>
                    <a:pt x="1151" y="147"/>
                  </a:lnTo>
                  <a:lnTo>
                    <a:pt x="1153" y="152"/>
                  </a:lnTo>
                  <a:lnTo>
                    <a:pt x="1154" y="156"/>
                  </a:lnTo>
                  <a:lnTo>
                    <a:pt x="1156" y="160"/>
                  </a:lnTo>
                  <a:lnTo>
                    <a:pt x="1158" y="164"/>
                  </a:lnTo>
                  <a:lnTo>
                    <a:pt x="1160" y="167"/>
                  </a:lnTo>
                  <a:lnTo>
                    <a:pt x="1163" y="170"/>
                  </a:lnTo>
                  <a:lnTo>
                    <a:pt x="1166" y="173"/>
                  </a:lnTo>
                  <a:lnTo>
                    <a:pt x="1170" y="175"/>
                  </a:lnTo>
                  <a:lnTo>
                    <a:pt x="1174" y="177"/>
                  </a:lnTo>
                  <a:lnTo>
                    <a:pt x="1178" y="179"/>
                  </a:lnTo>
                  <a:lnTo>
                    <a:pt x="1182" y="180"/>
                  </a:lnTo>
                  <a:lnTo>
                    <a:pt x="1187" y="181"/>
                  </a:lnTo>
                  <a:lnTo>
                    <a:pt x="1193" y="181"/>
                  </a:lnTo>
                  <a:lnTo>
                    <a:pt x="1201" y="180"/>
                  </a:lnTo>
                  <a:lnTo>
                    <a:pt x="1205" y="180"/>
                  </a:lnTo>
                  <a:lnTo>
                    <a:pt x="1209" y="178"/>
                  </a:lnTo>
                  <a:lnTo>
                    <a:pt x="1213" y="177"/>
                  </a:lnTo>
                  <a:lnTo>
                    <a:pt x="1216" y="175"/>
                  </a:lnTo>
                  <a:lnTo>
                    <a:pt x="1219" y="173"/>
                  </a:lnTo>
                  <a:lnTo>
                    <a:pt x="1222" y="170"/>
                  </a:lnTo>
                  <a:lnTo>
                    <a:pt x="1228" y="165"/>
                  </a:lnTo>
                  <a:lnTo>
                    <a:pt x="1233" y="159"/>
                  </a:lnTo>
                  <a:lnTo>
                    <a:pt x="1238" y="152"/>
                  </a:lnTo>
                  <a:lnTo>
                    <a:pt x="1241" y="145"/>
                  </a:lnTo>
                  <a:lnTo>
                    <a:pt x="1240" y="179"/>
                  </a:lnTo>
                  <a:lnTo>
                    <a:pt x="1255" y="179"/>
                  </a:lnTo>
                  <a:lnTo>
                    <a:pt x="1277" y="54"/>
                  </a:lnTo>
                  <a:lnTo>
                    <a:pt x="1262" y="54"/>
                  </a:lnTo>
                  <a:lnTo>
                    <a:pt x="1251" y="89"/>
                  </a:lnTo>
                  <a:lnTo>
                    <a:pt x="1249" y="81"/>
                  </a:lnTo>
                  <a:lnTo>
                    <a:pt x="1247" y="74"/>
                  </a:lnTo>
                  <a:lnTo>
                    <a:pt x="1243" y="67"/>
                  </a:lnTo>
                  <a:lnTo>
                    <a:pt x="1239" y="62"/>
                  </a:lnTo>
                  <a:lnTo>
                    <a:pt x="1237" y="59"/>
                  </a:lnTo>
                  <a:lnTo>
                    <a:pt x="1234" y="57"/>
                  </a:lnTo>
                  <a:lnTo>
                    <a:pt x="1228" y="54"/>
                  </a:lnTo>
                  <a:lnTo>
                    <a:pt x="1224" y="53"/>
                  </a:lnTo>
                  <a:lnTo>
                    <a:pt x="1221" y="52"/>
                  </a:lnTo>
                  <a:lnTo>
                    <a:pt x="1217" y="51"/>
                  </a:lnTo>
                  <a:lnTo>
                    <a:pt x="1212" y="51"/>
                  </a:lnTo>
                  <a:lnTo>
                    <a:pt x="1205" y="52"/>
                  </a:lnTo>
                  <a:lnTo>
                    <a:pt x="1198" y="53"/>
                  </a:lnTo>
                  <a:lnTo>
                    <a:pt x="1192" y="55"/>
                  </a:lnTo>
                  <a:lnTo>
                    <a:pt x="1186" y="58"/>
                  </a:lnTo>
                  <a:lnTo>
                    <a:pt x="1183" y="60"/>
                  </a:lnTo>
                  <a:lnTo>
                    <a:pt x="1180" y="62"/>
                  </a:lnTo>
                  <a:lnTo>
                    <a:pt x="1175" y="66"/>
                  </a:lnTo>
                  <a:lnTo>
                    <a:pt x="1171" y="71"/>
                  </a:lnTo>
                  <a:lnTo>
                    <a:pt x="1166" y="77"/>
                  </a:lnTo>
                  <a:lnTo>
                    <a:pt x="1163" y="83"/>
                  </a:lnTo>
                  <a:lnTo>
                    <a:pt x="1159" y="89"/>
                  </a:lnTo>
                  <a:lnTo>
                    <a:pt x="1157" y="96"/>
                  </a:lnTo>
                  <a:lnTo>
                    <a:pt x="1154" y="103"/>
                  </a:lnTo>
                  <a:lnTo>
                    <a:pt x="1152" y="110"/>
                  </a:lnTo>
                  <a:lnTo>
                    <a:pt x="1151" y="118"/>
                  </a:lnTo>
                  <a:lnTo>
                    <a:pt x="1150" y="125"/>
                  </a:lnTo>
                  <a:lnTo>
                    <a:pt x="1150" y="133"/>
                  </a:lnTo>
                  <a:close/>
                  <a:moveTo>
                    <a:pt x="1217" y="72"/>
                  </a:moveTo>
                  <a:lnTo>
                    <a:pt x="1222" y="73"/>
                  </a:lnTo>
                  <a:lnTo>
                    <a:pt x="1224" y="73"/>
                  </a:lnTo>
                  <a:lnTo>
                    <a:pt x="1227" y="74"/>
                  </a:lnTo>
                  <a:lnTo>
                    <a:pt x="1231" y="77"/>
                  </a:lnTo>
                  <a:lnTo>
                    <a:pt x="1233" y="78"/>
                  </a:lnTo>
                  <a:lnTo>
                    <a:pt x="1234" y="80"/>
                  </a:lnTo>
                  <a:lnTo>
                    <a:pt x="1237" y="85"/>
                  </a:lnTo>
                  <a:lnTo>
                    <a:pt x="1239" y="91"/>
                  </a:lnTo>
                  <a:lnTo>
                    <a:pt x="1241" y="98"/>
                  </a:lnTo>
                  <a:lnTo>
                    <a:pt x="1241" y="106"/>
                  </a:lnTo>
                  <a:lnTo>
                    <a:pt x="1241" y="112"/>
                  </a:lnTo>
                  <a:lnTo>
                    <a:pt x="1240" y="114"/>
                  </a:lnTo>
                  <a:lnTo>
                    <a:pt x="1240" y="117"/>
                  </a:lnTo>
                  <a:lnTo>
                    <a:pt x="1239" y="122"/>
                  </a:lnTo>
                  <a:lnTo>
                    <a:pt x="1238" y="127"/>
                  </a:lnTo>
                  <a:lnTo>
                    <a:pt x="1236" y="131"/>
                  </a:lnTo>
                  <a:lnTo>
                    <a:pt x="1234" y="136"/>
                  </a:lnTo>
                  <a:lnTo>
                    <a:pt x="1232" y="140"/>
                  </a:lnTo>
                  <a:lnTo>
                    <a:pt x="1229" y="144"/>
                  </a:lnTo>
                  <a:lnTo>
                    <a:pt x="1226" y="147"/>
                  </a:lnTo>
                  <a:lnTo>
                    <a:pt x="1223" y="151"/>
                  </a:lnTo>
                  <a:lnTo>
                    <a:pt x="1219" y="153"/>
                  </a:lnTo>
                  <a:lnTo>
                    <a:pt x="1216" y="156"/>
                  </a:lnTo>
                  <a:lnTo>
                    <a:pt x="1212" y="158"/>
                  </a:lnTo>
                  <a:lnTo>
                    <a:pt x="1208" y="159"/>
                  </a:lnTo>
                  <a:lnTo>
                    <a:pt x="1204" y="160"/>
                  </a:lnTo>
                  <a:lnTo>
                    <a:pt x="1199" y="160"/>
                  </a:lnTo>
                  <a:lnTo>
                    <a:pt x="1193" y="160"/>
                  </a:lnTo>
                  <a:lnTo>
                    <a:pt x="1189" y="158"/>
                  </a:lnTo>
                  <a:lnTo>
                    <a:pt x="1184" y="156"/>
                  </a:lnTo>
                  <a:lnTo>
                    <a:pt x="1181" y="152"/>
                  </a:lnTo>
                  <a:lnTo>
                    <a:pt x="1179" y="148"/>
                  </a:lnTo>
                  <a:lnTo>
                    <a:pt x="1177" y="143"/>
                  </a:lnTo>
                  <a:lnTo>
                    <a:pt x="1176" y="137"/>
                  </a:lnTo>
                  <a:lnTo>
                    <a:pt x="1176" y="130"/>
                  </a:lnTo>
                  <a:lnTo>
                    <a:pt x="1177" y="119"/>
                  </a:lnTo>
                  <a:lnTo>
                    <a:pt x="1179" y="109"/>
                  </a:lnTo>
                  <a:lnTo>
                    <a:pt x="1183" y="99"/>
                  </a:lnTo>
                  <a:lnTo>
                    <a:pt x="1187" y="90"/>
                  </a:lnTo>
                  <a:lnTo>
                    <a:pt x="1190" y="86"/>
                  </a:lnTo>
                  <a:lnTo>
                    <a:pt x="1193" y="83"/>
                  </a:lnTo>
                  <a:lnTo>
                    <a:pt x="1197" y="80"/>
                  </a:lnTo>
                  <a:lnTo>
                    <a:pt x="1200" y="77"/>
                  </a:lnTo>
                  <a:lnTo>
                    <a:pt x="1204" y="75"/>
                  </a:lnTo>
                  <a:lnTo>
                    <a:pt x="1208" y="73"/>
                  </a:lnTo>
                  <a:lnTo>
                    <a:pt x="1212" y="72"/>
                  </a:lnTo>
                  <a:lnTo>
                    <a:pt x="1217" y="72"/>
                  </a:lnTo>
                  <a:close/>
                  <a:moveTo>
                    <a:pt x="1300" y="179"/>
                  </a:moveTo>
                  <a:lnTo>
                    <a:pt x="1326" y="179"/>
                  </a:lnTo>
                  <a:lnTo>
                    <a:pt x="1333" y="141"/>
                  </a:lnTo>
                  <a:lnTo>
                    <a:pt x="1357" y="118"/>
                  </a:lnTo>
                  <a:lnTo>
                    <a:pt x="1384" y="179"/>
                  </a:lnTo>
                  <a:lnTo>
                    <a:pt x="1412" y="179"/>
                  </a:lnTo>
                  <a:lnTo>
                    <a:pt x="1377" y="103"/>
                  </a:lnTo>
                  <a:lnTo>
                    <a:pt x="1433" y="54"/>
                  </a:lnTo>
                  <a:lnTo>
                    <a:pt x="1398" y="54"/>
                  </a:lnTo>
                  <a:lnTo>
                    <a:pt x="1339" y="107"/>
                  </a:lnTo>
                  <a:lnTo>
                    <a:pt x="1357" y="0"/>
                  </a:lnTo>
                  <a:lnTo>
                    <a:pt x="1332" y="0"/>
                  </a:lnTo>
                  <a:lnTo>
                    <a:pt x="1300" y="179"/>
                  </a:lnTo>
                  <a:close/>
                  <a:moveTo>
                    <a:pt x="1522" y="140"/>
                  </a:moveTo>
                  <a:lnTo>
                    <a:pt x="1521" y="143"/>
                  </a:lnTo>
                  <a:lnTo>
                    <a:pt x="1520" y="146"/>
                  </a:lnTo>
                  <a:lnTo>
                    <a:pt x="1517" y="151"/>
                  </a:lnTo>
                  <a:lnTo>
                    <a:pt x="1516" y="153"/>
                  </a:lnTo>
                  <a:lnTo>
                    <a:pt x="1514" y="154"/>
                  </a:lnTo>
                  <a:lnTo>
                    <a:pt x="1510" y="157"/>
                  </a:lnTo>
                  <a:lnTo>
                    <a:pt x="1506" y="160"/>
                  </a:lnTo>
                  <a:lnTo>
                    <a:pt x="1502" y="161"/>
                  </a:lnTo>
                  <a:lnTo>
                    <a:pt x="1497" y="162"/>
                  </a:lnTo>
                  <a:lnTo>
                    <a:pt x="1492" y="162"/>
                  </a:lnTo>
                  <a:lnTo>
                    <a:pt x="1484" y="162"/>
                  </a:lnTo>
                  <a:lnTo>
                    <a:pt x="1478" y="160"/>
                  </a:lnTo>
                  <a:lnTo>
                    <a:pt x="1474" y="157"/>
                  </a:lnTo>
                  <a:lnTo>
                    <a:pt x="1471" y="155"/>
                  </a:lnTo>
                  <a:lnTo>
                    <a:pt x="1470" y="153"/>
                  </a:lnTo>
                  <a:lnTo>
                    <a:pt x="1467" y="149"/>
                  </a:lnTo>
                  <a:lnTo>
                    <a:pt x="1465" y="144"/>
                  </a:lnTo>
                  <a:lnTo>
                    <a:pt x="1464" y="138"/>
                  </a:lnTo>
                  <a:lnTo>
                    <a:pt x="1464" y="132"/>
                  </a:lnTo>
                  <a:lnTo>
                    <a:pt x="1464" y="123"/>
                  </a:lnTo>
                  <a:lnTo>
                    <a:pt x="1544" y="123"/>
                  </a:lnTo>
                  <a:lnTo>
                    <a:pt x="1547" y="116"/>
                  </a:lnTo>
                  <a:lnTo>
                    <a:pt x="1549" y="108"/>
                  </a:lnTo>
                  <a:lnTo>
                    <a:pt x="1551" y="100"/>
                  </a:lnTo>
                  <a:lnTo>
                    <a:pt x="1551" y="93"/>
                  </a:lnTo>
                  <a:lnTo>
                    <a:pt x="1551" y="89"/>
                  </a:lnTo>
                  <a:lnTo>
                    <a:pt x="1551" y="85"/>
                  </a:lnTo>
                  <a:lnTo>
                    <a:pt x="1548" y="77"/>
                  </a:lnTo>
                  <a:lnTo>
                    <a:pt x="1547" y="73"/>
                  </a:lnTo>
                  <a:lnTo>
                    <a:pt x="1545" y="70"/>
                  </a:lnTo>
                  <a:lnTo>
                    <a:pt x="1540" y="63"/>
                  </a:lnTo>
                  <a:lnTo>
                    <a:pt x="1537" y="61"/>
                  </a:lnTo>
                  <a:lnTo>
                    <a:pt x="1534" y="58"/>
                  </a:lnTo>
                  <a:lnTo>
                    <a:pt x="1530" y="56"/>
                  </a:lnTo>
                  <a:lnTo>
                    <a:pt x="1526" y="55"/>
                  </a:lnTo>
                  <a:lnTo>
                    <a:pt x="1517" y="52"/>
                  </a:lnTo>
                  <a:lnTo>
                    <a:pt x="1512" y="51"/>
                  </a:lnTo>
                  <a:lnTo>
                    <a:pt x="1507" y="51"/>
                  </a:lnTo>
                  <a:lnTo>
                    <a:pt x="1500" y="52"/>
                  </a:lnTo>
                  <a:lnTo>
                    <a:pt x="1492" y="53"/>
                  </a:lnTo>
                  <a:lnTo>
                    <a:pt x="1486" y="55"/>
                  </a:lnTo>
                  <a:lnTo>
                    <a:pt x="1479" y="57"/>
                  </a:lnTo>
                  <a:lnTo>
                    <a:pt x="1473" y="60"/>
                  </a:lnTo>
                  <a:lnTo>
                    <a:pt x="1468" y="64"/>
                  </a:lnTo>
                  <a:lnTo>
                    <a:pt x="1462" y="69"/>
                  </a:lnTo>
                  <a:lnTo>
                    <a:pt x="1457" y="74"/>
                  </a:lnTo>
                  <a:lnTo>
                    <a:pt x="1453" y="79"/>
                  </a:lnTo>
                  <a:lnTo>
                    <a:pt x="1449" y="85"/>
                  </a:lnTo>
                  <a:lnTo>
                    <a:pt x="1446" y="91"/>
                  </a:lnTo>
                  <a:lnTo>
                    <a:pt x="1443" y="98"/>
                  </a:lnTo>
                  <a:lnTo>
                    <a:pt x="1441" y="106"/>
                  </a:lnTo>
                  <a:lnTo>
                    <a:pt x="1439" y="113"/>
                  </a:lnTo>
                  <a:lnTo>
                    <a:pt x="1438" y="121"/>
                  </a:lnTo>
                  <a:lnTo>
                    <a:pt x="1438" y="130"/>
                  </a:lnTo>
                  <a:lnTo>
                    <a:pt x="1439" y="140"/>
                  </a:lnTo>
                  <a:lnTo>
                    <a:pt x="1441" y="149"/>
                  </a:lnTo>
                  <a:lnTo>
                    <a:pt x="1442" y="154"/>
                  </a:lnTo>
                  <a:lnTo>
                    <a:pt x="1444" y="158"/>
                  </a:lnTo>
                  <a:lnTo>
                    <a:pt x="1447" y="162"/>
                  </a:lnTo>
                  <a:lnTo>
                    <a:pt x="1450" y="166"/>
                  </a:lnTo>
                  <a:lnTo>
                    <a:pt x="1453" y="169"/>
                  </a:lnTo>
                  <a:lnTo>
                    <a:pt x="1457" y="172"/>
                  </a:lnTo>
                  <a:lnTo>
                    <a:pt x="1461" y="175"/>
                  </a:lnTo>
                  <a:lnTo>
                    <a:pt x="1466" y="177"/>
                  </a:lnTo>
                  <a:lnTo>
                    <a:pt x="1471" y="179"/>
                  </a:lnTo>
                  <a:lnTo>
                    <a:pt x="1477" y="180"/>
                  </a:lnTo>
                  <a:lnTo>
                    <a:pt x="1483" y="181"/>
                  </a:lnTo>
                  <a:lnTo>
                    <a:pt x="1489" y="181"/>
                  </a:lnTo>
                  <a:lnTo>
                    <a:pt x="1499" y="181"/>
                  </a:lnTo>
                  <a:lnTo>
                    <a:pt x="1503" y="180"/>
                  </a:lnTo>
                  <a:lnTo>
                    <a:pt x="1507" y="179"/>
                  </a:lnTo>
                  <a:lnTo>
                    <a:pt x="1516" y="177"/>
                  </a:lnTo>
                  <a:lnTo>
                    <a:pt x="1523" y="173"/>
                  </a:lnTo>
                  <a:lnTo>
                    <a:pt x="1529" y="169"/>
                  </a:lnTo>
                  <a:lnTo>
                    <a:pt x="1532" y="166"/>
                  </a:lnTo>
                  <a:lnTo>
                    <a:pt x="1535" y="163"/>
                  </a:lnTo>
                  <a:lnTo>
                    <a:pt x="1540" y="155"/>
                  </a:lnTo>
                  <a:lnTo>
                    <a:pt x="1542" y="151"/>
                  </a:lnTo>
                  <a:lnTo>
                    <a:pt x="1543" y="146"/>
                  </a:lnTo>
                  <a:lnTo>
                    <a:pt x="1522" y="140"/>
                  </a:lnTo>
                  <a:close/>
                  <a:moveTo>
                    <a:pt x="1526" y="106"/>
                  </a:moveTo>
                  <a:lnTo>
                    <a:pt x="1467" y="106"/>
                  </a:lnTo>
                  <a:lnTo>
                    <a:pt x="1469" y="99"/>
                  </a:lnTo>
                  <a:lnTo>
                    <a:pt x="1472" y="92"/>
                  </a:lnTo>
                  <a:lnTo>
                    <a:pt x="1476" y="86"/>
                  </a:lnTo>
                  <a:lnTo>
                    <a:pt x="1478" y="84"/>
                  </a:lnTo>
                  <a:lnTo>
                    <a:pt x="1481" y="81"/>
                  </a:lnTo>
                  <a:lnTo>
                    <a:pt x="1486" y="77"/>
                  </a:lnTo>
                  <a:lnTo>
                    <a:pt x="1489" y="75"/>
                  </a:lnTo>
                  <a:lnTo>
                    <a:pt x="1492" y="73"/>
                  </a:lnTo>
                  <a:lnTo>
                    <a:pt x="1495" y="72"/>
                  </a:lnTo>
                  <a:lnTo>
                    <a:pt x="1499" y="71"/>
                  </a:lnTo>
                  <a:lnTo>
                    <a:pt x="1506" y="71"/>
                  </a:lnTo>
                  <a:lnTo>
                    <a:pt x="1511" y="71"/>
                  </a:lnTo>
                  <a:lnTo>
                    <a:pt x="1516" y="72"/>
                  </a:lnTo>
                  <a:lnTo>
                    <a:pt x="1520" y="74"/>
                  </a:lnTo>
                  <a:lnTo>
                    <a:pt x="1521" y="76"/>
                  </a:lnTo>
                  <a:lnTo>
                    <a:pt x="1523" y="77"/>
                  </a:lnTo>
                  <a:lnTo>
                    <a:pt x="1525" y="80"/>
                  </a:lnTo>
                  <a:lnTo>
                    <a:pt x="1526" y="84"/>
                  </a:lnTo>
                  <a:lnTo>
                    <a:pt x="1527" y="88"/>
                  </a:lnTo>
                  <a:lnTo>
                    <a:pt x="1528" y="93"/>
                  </a:lnTo>
                  <a:lnTo>
                    <a:pt x="1527" y="99"/>
                  </a:lnTo>
                  <a:lnTo>
                    <a:pt x="1526" y="106"/>
                  </a:lnTo>
                  <a:close/>
                  <a:moveTo>
                    <a:pt x="1684" y="179"/>
                  </a:moveTo>
                  <a:lnTo>
                    <a:pt x="1699" y="101"/>
                  </a:lnTo>
                  <a:lnTo>
                    <a:pt x="1700" y="94"/>
                  </a:lnTo>
                  <a:lnTo>
                    <a:pt x="1700" y="87"/>
                  </a:lnTo>
                  <a:lnTo>
                    <a:pt x="1700" y="79"/>
                  </a:lnTo>
                  <a:lnTo>
                    <a:pt x="1698" y="72"/>
                  </a:lnTo>
                  <a:lnTo>
                    <a:pt x="1695" y="66"/>
                  </a:lnTo>
                  <a:lnTo>
                    <a:pt x="1693" y="63"/>
                  </a:lnTo>
                  <a:lnTo>
                    <a:pt x="1691" y="61"/>
                  </a:lnTo>
                  <a:lnTo>
                    <a:pt x="1686" y="57"/>
                  </a:lnTo>
                  <a:lnTo>
                    <a:pt x="1682" y="55"/>
                  </a:lnTo>
                  <a:lnTo>
                    <a:pt x="1679" y="54"/>
                  </a:lnTo>
                  <a:lnTo>
                    <a:pt x="1671" y="52"/>
                  </a:lnTo>
                  <a:lnTo>
                    <a:pt x="1663" y="51"/>
                  </a:lnTo>
                  <a:lnTo>
                    <a:pt x="1658" y="52"/>
                  </a:lnTo>
                  <a:lnTo>
                    <a:pt x="1653" y="52"/>
                  </a:lnTo>
                  <a:lnTo>
                    <a:pt x="1648" y="54"/>
                  </a:lnTo>
                  <a:lnTo>
                    <a:pt x="1644" y="55"/>
                  </a:lnTo>
                  <a:lnTo>
                    <a:pt x="1640" y="57"/>
                  </a:lnTo>
                  <a:lnTo>
                    <a:pt x="1636" y="60"/>
                  </a:lnTo>
                  <a:lnTo>
                    <a:pt x="1632" y="63"/>
                  </a:lnTo>
                  <a:lnTo>
                    <a:pt x="1628" y="66"/>
                  </a:lnTo>
                  <a:lnTo>
                    <a:pt x="1625" y="70"/>
                  </a:lnTo>
                  <a:lnTo>
                    <a:pt x="1622" y="74"/>
                  </a:lnTo>
                  <a:lnTo>
                    <a:pt x="1617" y="82"/>
                  </a:lnTo>
                  <a:lnTo>
                    <a:pt x="1612" y="91"/>
                  </a:lnTo>
                  <a:lnTo>
                    <a:pt x="1609" y="100"/>
                  </a:lnTo>
                  <a:lnTo>
                    <a:pt x="1611" y="54"/>
                  </a:lnTo>
                  <a:lnTo>
                    <a:pt x="1595" y="54"/>
                  </a:lnTo>
                  <a:lnTo>
                    <a:pt x="1573" y="179"/>
                  </a:lnTo>
                  <a:lnTo>
                    <a:pt x="1599" y="179"/>
                  </a:lnTo>
                  <a:lnTo>
                    <a:pt x="1604" y="152"/>
                  </a:lnTo>
                  <a:lnTo>
                    <a:pt x="1607" y="137"/>
                  </a:lnTo>
                  <a:lnTo>
                    <a:pt x="1611" y="122"/>
                  </a:lnTo>
                  <a:lnTo>
                    <a:pt x="1617" y="109"/>
                  </a:lnTo>
                  <a:lnTo>
                    <a:pt x="1620" y="103"/>
                  </a:lnTo>
                  <a:lnTo>
                    <a:pt x="1623" y="98"/>
                  </a:lnTo>
                  <a:lnTo>
                    <a:pt x="1626" y="93"/>
                  </a:lnTo>
                  <a:lnTo>
                    <a:pt x="1630" y="88"/>
                  </a:lnTo>
                  <a:lnTo>
                    <a:pt x="1634" y="84"/>
                  </a:lnTo>
                  <a:lnTo>
                    <a:pt x="1637" y="81"/>
                  </a:lnTo>
                  <a:lnTo>
                    <a:pt x="1642" y="78"/>
                  </a:lnTo>
                  <a:lnTo>
                    <a:pt x="1646" y="76"/>
                  </a:lnTo>
                  <a:lnTo>
                    <a:pt x="1650" y="75"/>
                  </a:lnTo>
                  <a:lnTo>
                    <a:pt x="1655" y="75"/>
                  </a:lnTo>
                  <a:lnTo>
                    <a:pt x="1659" y="75"/>
                  </a:lnTo>
                  <a:lnTo>
                    <a:pt x="1663" y="76"/>
                  </a:lnTo>
                  <a:lnTo>
                    <a:pt x="1666" y="77"/>
                  </a:lnTo>
                  <a:lnTo>
                    <a:pt x="1668" y="79"/>
                  </a:lnTo>
                  <a:lnTo>
                    <a:pt x="1670" y="82"/>
                  </a:lnTo>
                  <a:lnTo>
                    <a:pt x="1672" y="85"/>
                  </a:lnTo>
                  <a:lnTo>
                    <a:pt x="1673" y="89"/>
                  </a:lnTo>
                  <a:lnTo>
                    <a:pt x="1673" y="93"/>
                  </a:lnTo>
                  <a:lnTo>
                    <a:pt x="1672" y="101"/>
                  </a:lnTo>
                  <a:lnTo>
                    <a:pt x="1658" y="179"/>
                  </a:lnTo>
                  <a:lnTo>
                    <a:pt x="1684" y="179"/>
                  </a:lnTo>
                  <a:close/>
                  <a:moveTo>
                    <a:pt x="1794" y="157"/>
                  </a:moveTo>
                  <a:lnTo>
                    <a:pt x="1789" y="159"/>
                  </a:lnTo>
                  <a:lnTo>
                    <a:pt x="1784" y="160"/>
                  </a:lnTo>
                  <a:lnTo>
                    <a:pt x="1779" y="161"/>
                  </a:lnTo>
                  <a:lnTo>
                    <a:pt x="1774" y="161"/>
                  </a:lnTo>
                  <a:lnTo>
                    <a:pt x="1771" y="161"/>
                  </a:lnTo>
                  <a:lnTo>
                    <a:pt x="1768" y="160"/>
                  </a:lnTo>
                  <a:lnTo>
                    <a:pt x="1766" y="160"/>
                  </a:lnTo>
                  <a:lnTo>
                    <a:pt x="1765" y="159"/>
                  </a:lnTo>
                  <a:lnTo>
                    <a:pt x="1764" y="157"/>
                  </a:lnTo>
                  <a:lnTo>
                    <a:pt x="1763" y="156"/>
                  </a:lnTo>
                  <a:lnTo>
                    <a:pt x="1763" y="152"/>
                  </a:lnTo>
                  <a:lnTo>
                    <a:pt x="1764" y="145"/>
                  </a:lnTo>
                  <a:lnTo>
                    <a:pt x="1777" y="71"/>
                  </a:lnTo>
                  <a:lnTo>
                    <a:pt x="1809" y="71"/>
                  </a:lnTo>
                  <a:lnTo>
                    <a:pt x="1812" y="54"/>
                  </a:lnTo>
                  <a:lnTo>
                    <a:pt x="1780" y="54"/>
                  </a:lnTo>
                  <a:lnTo>
                    <a:pt x="1786" y="15"/>
                  </a:lnTo>
                  <a:lnTo>
                    <a:pt x="1760" y="19"/>
                  </a:lnTo>
                  <a:lnTo>
                    <a:pt x="1754" y="54"/>
                  </a:lnTo>
                  <a:lnTo>
                    <a:pt x="1732" y="54"/>
                  </a:lnTo>
                  <a:lnTo>
                    <a:pt x="1730" y="71"/>
                  </a:lnTo>
                  <a:lnTo>
                    <a:pt x="1751" y="71"/>
                  </a:lnTo>
                  <a:lnTo>
                    <a:pt x="1738" y="142"/>
                  </a:lnTo>
                  <a:lnTo>
                    <a:pt x="1737" y="149"/>
                  </a:lnTo>
                  <a:lnTo>
                    <a:pt x="1737" y="156"/>
                  </a:lnTo>
                  <a:lnTo>
                    <a:pt x="1737" y="161"/>
                  </a:lnTo>
                  <a:lnTo>
                    <a:pt x="1738" y="166"/>
                  </a:lnTo>
                  <a:lnTo>
                    <a:pt x="1740" y="170"/>
                  </a:lnTo>
                  <a:lnTo>
                    <a:pt x="1743" y="174"/>
                  </a:lnTo>
                  <a:lnTo>
                    <a:pt x="1745" y="176"/>
                  </a:lnTo>
                  <a:lnTo>
                    <a:pt x="1747" y="177"/>
                  </a:lnTo>
                  <a:lnTo>
                    <a:pt x="1749" y="178"/>
                  </a:lnTo>
                  <a:lnTo>
                    <a:pt x="1752" y="179"/>
                  </a:lnTo>
                  <a:lnTo>
                    <a:pt x="1758" y="181"/>
                  </a:lnTo>
                  <a:lnTo>
                    <a:pt x="1765" y="181"/>
                  </a:lnTo>
                  <a:lnTo>
                    <a:pt x="1772" y="181"/>
                  </a:lnTo>
                  <a:lnTo>
                    <a:pt x="1779" y="179"/>
                  </a:lnTo>
                  <a:lnTo>
                    <a:pt x="1782" y="178"/>
                  </a:lnTo>
                  <a:lnTo>
                    <a:pt x="1785" y="177"/>
                  </a:lnTo>
                  <a:lnTo>
                    <a:pt x="1788" y="176"/>
                  </a:lnTo>
                  <a:lnTo>
                    <a:pt x="1791" y="174"/>
                  </a:lnTo>
                  <a:lnTo>
                    <a:pt x="1794" y="157"/>
                  </a:lnTo>
                  <a:close/>
                  <a:moveTo>
                    <a:pt x="1821" y="133"/>
                  </a:moveTo>
                  <a:lnTo>
                    <a:pt x="1822" y="143"/>
                  </a:lnTo>
                  <a:lnTo>
                    <a:pt x="1822" y="147"/>
                  </a:lnTo>
                  <a:lnTo>
                    <a:pt x="1824" y="152"/>
                  </a:lnTo>
                  <a:lnTo>
                    <a:pt x="1825" y="156"/>
                  </a:lnTo>
                  <a:lnTo>
                    <a:pt x="1827" y="160"/>
                  </a:lnTo>
                  <a:lnTo>
                    <a:pt x="1829" y="164"/>
                  </a:lnTo>
                  <a:lnTo>
                    <a:pt x="1831" y="167"/>
                  </a:lnTo>
                  <a:lnTo>
                    <a:pt x="1834" y="170"/>
                  </a:lnTo>
                  <a:lnTo>
                    <a:pt x="1837" y="173"/>
                  </a:lnTo>
                  <a:lnTo>
                    <a:pt x="1841" y="175"/>
                  </a:lnTo>
                  <a:lnTo>
                    <a:pt x="1845" y="177"/>
                  </a:lnTo>
                  <a:lnTo>
                    <a:pt x="1849" y="179"/>
                  </a:lnTo>
                  <a:lnTo>
                    <a:pt x="1853" y="180"/>
                  </a:lnTo>
                  <a:lnTo>
                    <a:pt x="1858" y="181"/>
                  </a:lnTo>
                  <a:lnTo>
                    <a:pt x="1864" y="181"/>
                  </a:lnTo>
                  <a:lnTo>
                    <a:pt x="1872" y="180"/>
                  </a:lnTo>
                  <a:lnTo>
                    <a:pt x="1876" y="180"/>
                  </a:lnTo>
                  <a:lnTo>
                    <a:pt x="1880" y="178"/>
                  </a:lnTo>
                  <a:lnTo>
                    <a:pt x="1884" y="177"/>
                  </a:lnTo>
                  <a:lnTo>
                    <a:pt x="1887" y="175"/>
                  </a:lnTo>
                  <a:lnTo>
                    <a:pt x="1890" y="173"/>
                  </a:lnTo>
                  <a:lnTo>
                    <a:pt x="1893" y="170"/>
                  </a:lnTo>
                  <a:lnTo>
                    <a:pt x="1899" y="165"/>
                  </a:lnTo>
                  <a:lnTo>
                    <a:pt x="1904" y="159"/>
                  </a:lnTo>
                  <a:lnTo>
                    <a:pt x="1909" y="152"/>
                  </a:lnTo>
                  <a:lnTo>
                    <a:pt x="1912" y="145"/>
                  </a:lnTo>
                  <a:lnTo>
                    <a:pt x="1911" y="179"/>
                  </a:lnTo>
                  <a:lnTo>
                    <a:pt x="1926" y="179"/>
                  </a:lnTo>
                  <a:lnTo>
                    <a:pt x="1948" y="54"/>
                  </a:lnTo>
                  <a:lnTo>
                    <a:pt x="1933" y="54"/>
                  </a:lnTo>
                  <a:lnTo>
                    <a:pt x="1922" y="89"/>
                  </a:lnTo>
                  <a:lnTo>
                    <a:pt x="1920" y="81"/>
                  </a:lnTo>
                  <a:lnTo>
                    <a:pt x="1918" y="74"/>
                  </a:lnTo>
                  <a:lnTo>
                    <a:pt x="1914" y="67"/>
                  </a:lnTo>
                  <a:lnTo>
                    <a:pt x="1910" y="62"/>
                  </a:lnTo>
                  <a:lnTo>
                    <a:pt x="1908" y="59"/>
                  </a:lnTo>
                  <a:lnTo>
                    <a:pt x="1905" y="57"/>
                  </a:lnTo>
                  <a:lnTo>
                    <a:pt x="1899" y="54"/>
                  </a:lnTo>
                  <a:lnTo>
                    <a:pt x="1895" y="53"/>
                  </a:lnTo>
                  <a:lnTo>
                    <a:pt x="1892" y="52"/>
                  </a:lnTo>
                  <a:lnTo>
                    <a:pt x="1888" y="51"/>
                  </a:lnTo>
                  <a:lnTo>
                    <a:pt x="1883" y="51"/>
                  </a:lnTo>
                  <a:lnTo>
                    <a:pt x="1876" y="52"/>
                  </a:lnTo>
                  <a:lnTo>
                    <a:pt x="1869" y="53"/>
                  </a:lnTo>
                  <a:lnTo>
                    <a:pt x="1863" y="55"/>
                  </a:lnTo>
                  <a:lnTo>
                    <a:pt x="1857" y="58"/>
                  </a:lnTo>
                  <a:lnTo>
                    <a:pt x="1854" y="60"/>
                  </a:lnTo>
                  <a:lnTo>
                    <a:pt x="1851" y="62"/>
                  </a:lnTo>
                  <a:lnTo>
                    <a:pt x="1846" y="66"/>
                  </a:lnTo>
                  <a:lnTo>
                    <a:pt x="1842" y="71"/>
                  </a:lnTo>
                  <a:lnTo>
                    <a:pt x="1837" y="77"/>
                  </a:lnTo>
                  <a:lnTo>
                    <a:pt x="1834" y="83"/>
                  </a:lnTo>
                  <a:lnTo>
                    <a:pt x="1830" y="89"/>
                  </a:lnTo>
                  <a:lnTo>
                    <a:pt x="1828" y="96"/>
                  </a:lnTo>
                  <a:lnTo>
                    <a:pt x="1825" y="103"/>
                  </a:lnTo>
                  <a:lnTo>
                    <a:pt x="1823" y="110"/>
                  </a:lnTo>
                  <a:lnTo>
                    <a:pt x="1822" y="118"/>
                  </a:lnTo>
                  <a:lnTo>
                    <a:pt x="1821" y="125"/>
                  </a:lnTo>
                  <a:lnTo>
                    <a:pt x="1821" y="133"/>
                  </a:lnTo>
                  <a:close/>
                  <a:moveTo>
                    <a:pt x="1888" y="72"/>
                  </a:moveTo>
                  <a:lnTo>
                    <a:pt x="1893" y="73"/>
                  </a:lnTo>
                  <a:lnTo>
                    <a:pt x="1895" y="73"/>
                  </a:lnTo>
                  <a:lnTo>
                    <a:pt x="1898" y="74"/>
                  </a:lnTo>
                  <a:lnTo>
                    <a:pt x="1902" y="77"/>
                  </a:lnTo>
                  <a:lnTo>
                    <a:pt x="1904" y="78"/>
                  </a:lnTo>
                  <a:lnTo>
                    <a:pt x="1905" y="80"/>
                  </a:lnTo>
                  <a:lnTo>
                    <a:pt x="1908" y="85"/>
                  </a:lnTo>
                  <a:lnTo>
                    <a:pt x="1910" y="91"/>
                  </a:lnTo>
                  <a:lnTo>
                    <a:pt x="1911" y="98"/>
                  </a:lnTo>
                  <a:lnTo>
                    <a:pt x="1912" y="106"/>
                  </a:lnTo>
                  <a:lnTo>
                    <a:pt x="1912" y="112"/>
                  </a:lnTo>
                  <a:lnTo>
                    <a:pt x="1911" y="114"/>
                  </a:lnTo>
                  <a:lnTo>
                    <a:pt x="1911" y="117"/>
                  </a:lnTo>
                  <a:lnTo>
                    <a:pt x="1910" y="122"/>
                  </a:lnTo>
                  <a:lnTo>
                    <a:pt x="1909" y="127"/>
                  </a:lnTo>
                  <a:lnTo>
                    <a:pt x="1907" y="131"/>
                  </a:lnTo>
                  <a:lnTo>
                    <a:pt x="1905" y="136"/>
                  </a:lnTo>
                  <a:lnTo>
                    <a:pt x="1902" y="140"/>
                  </a:lnTo>
                  <a:lnTo>
                    <a:pt x="1900" y="144"/>
                  </a:lnTo>
                  <a:lnTo>
                    <a:pt x="1897" y="147"/>
                  </a:lnTo>
                  <a:lnTo>
                    <a:pt x="1894" y="151"/>
                  </a:lnTo>
                  <a:lnTo>
                    <a:pt x="1890" y="153"/>
                  </a:lnTo>
                  <a:lnTo>
                    <a:pt x="1887" y="156"/>
                  </a:lnTo>
                  <a:lnTo>
                    <a:pt x="1883" y="158"/>
                  </a:lnTo>
                  <a:lnTo>
                    <a:pt x="1879" y="159"/>
                  </a:lnTo>
                  <a:lnTo>
                    <a:pt x="1875" y="160"/>
                  </a:lnTo>
                  <a:lnTo>
                    <a:pt x="1870" y="160"/>
                  </a:lnTo>
                  <a:lnTo>
                    <a:pt x="1864" y="160"/>
                  </a:lnTo>
                  <a:lnTo>
                    <a:pt x="1859" y="158"/>
                  </a:lnTo>
                  <a:lnTo>
                    <a:pt x="1855" y="156"/>
                  </a:lnTo>
                  <a:lnTo>
                    <a:pt x="1852" y="152"/>
                  </a:lnTo>
                  <a:lnTo>
                    <a:pt x="1850" y="148"/>
                  </a:lnTo>
                  <a:lnTo>
                    <a:pt x="1848" y="143"/>
                  </a:lnTo>
                  <a:lnTo>
                    <a:pt x="1847" y="137"/>
                  </a:lnTo>
                  <a:lnTo>
                    <a:pt x="1847" y="130"/>
                  </a:lnTo>
                  <a:lnTo>
                    <a:pt x="1848" y="119"/>
                  </a:lnTo>
                  <a:lnTo>
                    <a:pt x="1850" y="109"/>
                  </a:lnTo>
                  <a:lnTo>
                    <a:pt x="1853" y="99"/>
                  </a:lnTo>
                  <a:lnTo>
                    <a:pt x="1858" y="90"/>
                  </a:lnTo>
                  <a:lnTo>
                    <a:pt x="1861" y="86"/>
                  </a:lnTo>
                  <a:lnTo>
                    <a:pt x="1864" y="83"/>
                  </a:lnTo>
                  <a:lnTo>
                    <a:pt x="1868" y="80"/>
                  </a:lnTo>
                  <a:lnTo>
                    <a:pt x="1871" y="77"/>
                  </a:lnTo>
                  <a:lnTo>
                    <a:pt x="1875" y="75"/>
                  </a:lnTo>
                  <a:lnTo>
                    <a:pt x="1879" y="73"/>
                  </a:lnTo>
                  <a:lnTo>
                    <a:pt x="1883" y="72"/>
                  </a:lnTo>
                  <a:lnTo>
                    <a:pt x="1888" y="72"/>
                  </a:lnTo>
                  <a:close/>
                  <a:moveTo>
                    <a:pt x="2022" y="34"/>
                  </a:moveTo>
                  <a:lnTo>
                    <a:pt x="2028" y="0"/>
                  </a:lnTo>
                  <a:lnTo>
                    <a:pt x="2003" y="0"/>
                  </a:lnTo>
                  <a:lnTo>
                    <a:pt x="1997" y="34"/>
                  </a:lnTo>
                  <a:lnTo>
                    <a:pt x="2022" y="34"/>
                  </a:lnTo>
                  <a:close/>
                  <a:moveTo>
                    <a:pt x="1941" y="220"/>
                  </a:moveTo>
                  <a:lnTo>
                    <a:pt x="1945" y="222"/>
                  </a:lnTo>
                  <a:lnTo>
                    <a:pt x="1950" y="224"/>
                  </a:lnTo>
                  <a:lnTo>
                    <a:pt x="1956" y="225"/>
                  </a:lnTo>
                  <a:lnTo>
                    <a:pt x="1961" y="225"/>
                  </a:lnTo>
                  <a:lnTo>
                    <a:pt x="1969" y="225"/>
                  </a:lnTo>
                  <a:lnTo>
                    <a:pt x="1976" y="223"/>
                  </a:lnTo>
                  <a:lnTo>
                    <a:pt x="1981" y="220"/>
                  </a:lnTo>
                  <a:lnTo>
                    <a:pt x="1985" y="216"/>
                  </a:lnTo>
                  <a:lnTo>
                    <a:pt x="1988" y="211"/>
                  </a:lnTo>
                  <a:lnTo>
                    <a:pt x="1991" y="206"/>
                  </a:lnTo>
                  <a:lnTo>
                    <a:pt x="1993" y="199"/>
                  </a:lnTo>
                  <a:lnTo>
                    <a:pt x="1995" y="192"/>
                  </a:lnTo>
                  <a:lnTo>
                    <a:pt x="2019" y="54"/>
                  </a:lnTo>
                  <a:lnTo>
                    <a:pt x="1993" y="54"/>
                  </a:lnTo>
                  <a:lnTo>
                    <a:pt x="1968" y="197"/>
                  </a:lnTo>
                  <a:lnTo>
                    <a:pt x="1967" y="201"/>
                  </a:lnTo>
                  <a:lnTo>
                    <a:pt x="1966" y="203"/>
                  </a:lnTo>
                  <a:lnTo>
                    <a:pt x="1965" y="204"/>
                  </a:lnTo>
                  <a:lnTo>
                    <a:pt x="1963" y="205"/>
                  </a:lnTo>
                  <a:lnTo>
                    <a:pt x="1961" y="206"/>
                  </a:lnTo>
                  <a:lnTo>
                    <a:pt x="1959" y="206"/>
                  </a:lnTo>
                  <a:lnTo>
                    <a:pt x="1956" y="207"/>
                  </a:lnTo>
                  <a:lnTo>
                    <a:pt x="1953" y="206"/>
                  </a:lnTo>
                  <a:lnTo>
                    <a:pt x="1950" y="206"/>
                  </a:lnTo>
                  <a:lnTo>
                    <a:pt x="1944" y="204"/>
                  </a:lnTo>
                  <a:lnTo>
                    <a:pt x="1941" y="220"/>
                  </a:lnTo>
                  <a:close/>
                  <a:moveTo>
                    <a:pt x="2041" y="133"/>
                  </a:moveTo>
                  <a:lnTo>
                    <a:pt x="2041" y="143"/>
                  </a:lnTo>
                  <a:lnTo>
                    <a:pt x="2042" y="147"/>
                  </a:lnTo>
                  <a:lnTo>
                    <a:pt x="2043" y="152"/>
                  </a:lnTo>
                  <a:lnTo>
                    <a:pt x="2045" y="156"/>
                  </a:lnTo>
                  <a:lnTo>
                    <a:pt x="2047" y="160"/>
                  </a:lnTo>
                  <a:lnTo>
                    <a:pt x="2049" y="164"/>
                  </a:lnTo>
                  <a:lnTo>
                    <a:pt x="2051" y="167"/>
                  </a:lnTo>
                  <a:lnTo>
                    <a:pt x="2054" y="170"/>
                  </a:lnTo>
                  <a:lnTo>
                    <a:pt x="2057" y="173"/>
                  </a:lnTo>
                  <a:lnTo>
                    <a:pt x="2061" y="175"/>
                  </a:lnTo>
                  <a:lnTo>
                    <a:pt x="2065" y="177"/>
                  </a:lnTo>
                  <a:lnTo>
                    <a:pt x="2069" y="179"/>
                  </a:lnTo>
                  <a:lnTo>
                    <a:pt x="2073" y="180"/>
                  </a:lnTo>
                  <a:lnTo>
                    <a:pt x="2078" y="181"/>
                  </a:lnTo>
                  <a:lnTo>
                    <a:pt x="2083" y="181"/>
                  </a:lnTo>
                  <a:lnTo>
                    <a:pt x="2092" y="180"/>
                  </a:lnTo>
                  <a:lnTo>
                    <a:pt x="2096" y="180"/>
                  </a:lnTo>
                  <a:lnTo>
                    <a:pt x="2100" y="178"/>
                  </a:lnTo>
                  <a:lnTo>
                    <a:pt x="2104" y="177"/>
                  </a:lnTo>
                  <a:lnTo>
                    <a:pt x="2107" y="175"/>
                  </a:lnTo>
                  <a:lnTo>
                    <a:pt x="2110" y="173"/>
                  </a:lnTo>
                  <a:lnTo>
                    <a:pt x="2113" y="170"/>
                  </a:lnTo>
                  <a:lnTo>
                    <a:pt x="2119" y="165"/>
                  </a:lnTo>
                  <a:lnTo>
                    <a:pt x="2124" y="159"/>
                  </a:lnTo>
                  <a:lnTo>
                    <a:pt x="2128" y="152"/>
                  </a:lnTo>
                  <a:lnTo>
                    <a:pt x="2132" y="145"/>
                  </a:lnTo>
                  <a:lnTo>
                    <a:pt x="2130" y="179"/>
                  </a:lnTo>
                  <a:lnTo>
                    <a:pt x="2146" y="179"/>
                  </a:lnTo>
                  <a:lnTo>
                    <a:pt x="2168" y="54"/>
                  </a:lnTo>
                  <a:lnTo>
                    <a:pt x="2152" y="54"/>
                  </a:lnTo>
                  <a:lnTo>
                    <a:pt x="2142" y="89"/>
                  </a:lnTo>
                  <a:lnTo>
                    <a:pt x="2140" y="81"/>
                  </a:lnTo>
                  <a:lnTo>
                    <a:pt x="2137" y="74"/>
                  </a:lnTo>
                  <a:lnTo>
                    <a:pt x="2134" y="67"/>
                  </a:lnTo>
                  <a:lnTo>
                    <a:pt x="2130" y="62"/>
                  </a:lnTo>
                  <a:lnTo>
                    <a:pt x="2127" y="59"/>
                  </a:lnTo>
                  <a:lnTo>
                    <a:pt x="2125" y="57"/>
                  </a:lnTo>
                  <a:lnTo>
                    <a:pt x="2119" y="54"/>
                  </a:lnTo>
                  <a:lnTo>
                    <a:pt x="2115" y="53"/>
                  </a:lnTo>
                  <a:lnTo>
                    <a:pt x="2111" y="52"/>
                  </a:lnTo>
                  <a:lnTo>
                    <a:pt x="2107" y="51"/>
                  </a:lnTo>
                  <a:lnTo>
                    <a:pt x="2103" y="51"/>
                  </a:lnTo>
                  <a:lnTo>
                    <a:pt x="2096" y="52"/>
                  </a:lnTo>
                  <a:lnTo>
                    <a:pt x="2089" y="53"/>
                  </a:lnTo>
                  <a:lnTo>
                    <a:pt x="2083" y="55"/>
                  </a:lnTo>
                  <a:lnTo>
                    <a:pt x="2077" y="58"/>
                  </a:lnTo>
                  <a:lnTo>
                    <a:pt x="2074" y="60"/>
                  </a:lnTo>
                  <a:lnTo>
                    <a:pt x="2071" y="62"/>
                  </a:lnTo>
                  <a:lnTo>
                    <a:pt x="2066" y="66"/>
                  </a:lnTo>
                  <a:lnTo>
                    <a:pt x="2061" y="71"/>
                  </a:lnTo>
                  <a:lnTo>
                    <a:pt x="2057" y="77"/>
                  </a:lnTo>
                  <a:lnTo>
                    <a:pt x="2053" y="83"/>
                  </a:lnTo>
                  <a:lnTo>
                    <a:pt x="2050" y="89"/>
                  </a:lnTo>
                  <a:lnTo>
                    <a:pt x="2047" y="96"/>
                  </a:lnTo>
                  <a:lnTo>
                    <a:pt x="2045" y="103"/>
                  </a:lnTo>
                  <a:lnTo>
                    <a:pt x="2043" y="110"/>
                  </a:lnTo>
                  <a:lnTo>
                    <a:pt x="2042" y="118"/>
                  </a:lnTo>
                  <a:lnTo>
                    <a:pt x="2041" y="125"/>
                  </a:lnTo>
                  <a:lnTo>
                    <a:pt x="2041" y="133"/>
                  </a:lnTo>
                  <a:close/>
                  <a:moveTo>
                    <a:pt x="2108" y="72"/>
                  </a:moveTo>
                  <a:lnTo>
                    <a:pt x="2113" y="73"/>
                  </a:lnTo>
                  <a:lnTo>
                    <a:pt x="2115" y="73"/>
                  </a:lnTo>
                  <a:lnTo>
                    <a:pt x="2118" y="74"/>
                  </a:lnTo>
                  <a:lnTo>
                    <a:pt x="2122" y="77"/>
                  </a:lnTo>
                  <a:lnTo>
                    <a:pt x="2123" y="78"/>
                  </a:lnTo>
                  <a:lnTo>
                    <a:pt x="2125" y="80"/>
                  </a:lnTo>
                  <a:lnTo>
                    <a:pt x="2128" y="85"/>
                  </a:lnTo>
                  <a:lnTo>
                    <a:pt x="2130" y="91"/>
                  </a:lnTo>
                  <a:lnTo>
                    <a:pt x="2131" y="98"/>
                  </a:lnTo>
                  <a:lnTo>
                    <a:pt x="2132" y="106"/>
                  </a:lnTo>
                  <a:lnTo>
                    <a:pt x="2132" y="112"/>
                  </a:lnTo>
                  <a:lnTo>
                    <a:pt x="2131" y="114"/>
                  </a:lnTo>
                  <a:lnTo>
                    <a:pt x="2131" y="117"/>
                  </a:lnTo>
                  <a:lnTo>
                    <a:pt x="2130" y="122"/>
                  </a:lnTo>
                  <a:lnTo>
                    <a:pt x="2128" y="127"/>
                  </a:lnTo>
                  <a:lnTo>
                    <a:pt x="2127" y="131"/>
                  </a:lnTo>
                  <a:lnTo>
                    <a:pt x="2125" y="136"/>
                  </a:lnTo>
                  <a:lnTo>
                    <a:pt x="2122" y="140"/>
                  </a:lnTo>
                  <a:lnTo>
                    <a:pt x="2120" y="144"/>
                  </a:lnTo>
                  <a:lnTo>
                    <a:pt x="2117" y="147"/>
                  </a:lnTo>
                  <a:lnTo>
                    <a:pt x="2113" y="151"/>
                  </a:lnTo>
                  <a:lnTo>
                    <a:pt x="2110" y="153"/>
                  </a:lnTo>
                  <a:lnTo>
                    <a:pt x="2106" y="156"/>
                  </a:lnTo>
                  <a:lnTo>
                    <a:pt x="2103" y="158"/>
                  </a:lnTo>
                  <a:lnTo>
                    <a:pt x="2098" y="159"/>
                  </a:lnTo>
                  <a:lnTo>
                    <a:pt x="2094" y="160"/>
                  </a:lnTo>
                  <a:lnTo>
                    <a:pt x="2090" y="160"/>
                  </a:lnTo>
                  <a:lnTo>
                    <a:pt x="2084" y="160"/>
                  </a:lnTo>
                  <a:lnTo>
                    <a:pt x="2079" y="158"/>
                  </a:lnTo>
                  <a:lnTo>
                    <a:pt x="2075" y="156"/>
                  </a:lnTo>
                  <a:lnTo>
                    <a:pt x="2072" y="152"/>
                  </a:lnTo>
                  <a:lnTo>
                    <a:pt x="2070" y="148"/>
                  </a:lnTo>
                  <a:lnTo>
                    <a:pt x="2068" y="143"/>
                  </a:lnTo>
                  <a:lnTo>
                    <a:pt x="2067" y="137"/>
                  </a:lnTo>
                  <a:lnTo>
                    <a:pt x="2067" y="130"/>
                  </a:lnTo>
                  <a:lnTo>
                    <a:pt x="2068" y="119"/>
                  </a:lnTo>
                  <a:lnTo>
                    <a:pt x="2070" y="109"/>
                  </a:lnTo>
                  <a:lnTo>
                    <a:pt x="2073" y="99"/>
                  </a:lnTo>
                  <a:lnTo>
                    <a:pt x="2078" y="90"/>
                  </a:lnTo>
                  <a:lnTo>
                    <a:pt x="2081" y="86"/>
                  </a:lnTo>
                  <a:lnTo>
                    <a:pt x="2084" y="83"/>
                  </a:lnTo>
                  <a:lnTo>
                    <a:pt x="2087" y="80"/>
                  </a:lnTo>
                  <a:lnTo>
                    <a:pt x="2091" y="77"/>
                  </a:lnTo>
                  <a:lnTo>
                    <a:pt x="2095" y="75"/>
                  </a:lnTo>
                  <a:lnTo>
                    <a:pt x="2099" y="73"/>
                  </a:lnTo>
                  <a:lnTo>
                    <a:pt x="2103" y="72"/>
                  </a:lnTo>
                  <a:lnTo>
                    <a:pt x="2108" y="7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2D2D2D"/>
                </a:solidFill>
              </a:endParaRPr>
            </a:p>
          </p:txBody>
        </p:sp>
        <p:sp>
          <p:nvSpPr>
            <p:cNvPr id="26" name="Freeform 8"/>
            <p:cNvSpPr>
              <a:spLocks noEditPoints="1"/>
            </p:cNvSpPr>
            <p:nvPr userDrawn="1"/>
          </p:nvSpPr>
          <p:spPr bwMode="auto">
            <a:xfrm>
              <a:off x="2760663" y="2620963"/>
              <a:ext cx="2760663" cy="1247775"/>
            </a:xfrm>
            <a:custGeom>
              <a:avLst/>
              <a:gdLst>
                <a:gd name="T0" fmla="*/ 727 w 1739"/>
                <a:gd name="T1" fmla="*/ 772 h 786"/>
                <a:gd name="T2" fmla="*/ 594 w 1739"/>
                <a:gd name="T3" fmla="*/ 381 h 786"/>
                <a:gd name="T4" fmla="*/ 842 w 1739"/>
                <a:gd name="T5" fmla="*/ 10 h 786"/>
                <a:gd name="T6" fmla="*/ 945 w 1739"/>
                <a:gd name="T7" fmla="*/ 23 h 786"/>
                <a:gd name="T8" fmla="*/ 1007 w 1739"/>
                <a:gd name="T9" fmla="*/ 56 h 786"/>
                <a:gd name="T10" fmla="*/ 1047 w 1739"/>
                <a:gd name="T11" fmla="*/ 110 h 786"/>
                <a:gd name="T12" fmla="*/ 1066 w 1739"/>
                <a:gd name="T13" fmla="*/ 203 h 786"/>
                <a:gd name="T14" fmla="*/ 1057 w 1739"/>
                <a:gd name="T15" fmla="*/ 268 h 786"/>
                <a:gd name="T16" fmla="*/ 1027 w 1739"/>
                <a:gd name="T17" fmla="*/ 325 h 786"/>
                <a:gd name="T18" fmla="*/ 964 w 1739"/>
                <a:gd name="T19" fmla="*/ 382 h 786"/>
                <a:gd name="T20" fmla="*/ 1089 w 1739"/>
                <a:gd name="T21" fmla="*/ 600 h 786"/>
                <a:gd name="T22" fmla="*/ 1085 w 1739"/>
                <a:gd name="T23" fmla="*/ 773 h 786"/>
                <a:gd name="T24" fmla="*/ 746 w 1739"/>
                <a:gd name="T25" fmla="*/ 378 h 786"/>
                <a:gd name="T26" fmla="*/ 831 w 1739"/>
                <a:gd name="T27" fmla="*/ 367 h 786"/>
                <a:gd name="T28" fmla="*/ 902 w 1739"/>
                <a:gd name="T29" fmla="*/ 337 h 786"/>
                <a:gd name="T30" fmla="*/ 946 w 1739"/>
                <a:gd name="T31" fmla="*/ 293 h 786"/>
                <a:gd name="T32" fmla="*/ 966 w 1739"/>
                <a:gd name="T33" fmla="*/ 239 h 786"/>
                <a:gd name="T34" fmla="*/ 965 w 1739"/>
                <a:gd name="T35" fmla="*/ 178 h 786"/>
                <a:gd name="T36" fmla="*/ 944 w 1739"/>
                <a:gd name="T37" fmla="*/ 124 h 786"/>
                <a:gd name="T38" fmla="*/ 916 w 1739"/>
                <a:gd name="T39" fmla="*/ 97 h 786"/>
                <a:gd name="T40" fmla="*/ 853 w 1739"/>
                <a:gd name="T41" fmla="*/ 72 h 786"/>
                <a:gd name="T42" fmla="*/ 748 w 1739"/>
                <a:gd name="T43" fmla="*/ 72 h 786"/>
                <a:gd name="T44" fmla="*/ 1673 w 1739"/>
                <a:gd name="T45" fmla="*/ 424 h 786"/>
                <a:gd name="T46" fmla="*/ 1426 w 1739"/>
                <a:gd name="T47" fmla="*/ 773 h 786"/>
                <a:gd name="T48" fmla="*/ 1300 w 1739"/>
                <a:gd name="T49" fmla="*/ 11 h 786"/>
                <a:gd name="T50" fmla="*/ 1530 w 1739"/>
                <a:gd name="T51" fmla="*/ 576 h 786"/>
                <a:gd name="T52" fmla="*/ 205 w 1739"/>
                <a:gd name="T53" fmla="*/ 68 h 786"/>
                <a:gd name="T54" fmla="*/ 159 w 1739"/>
                <a:gd name="T55" fmla="*/ 112 h 786"/>
                <a:gd name="T56" fmla="*/ 148 w 1739"/>
                <a:gd name="T57" fmla="*/ 165 h 786"/>
                <a:gd name="T58" fmla="*/ 166 w 1739"/>
                <a:gd name="T59" fmla="*/ 220 h 786"/>
                <a:gd name="T60" fmla="*/ 271 w 1739"/>
                <a:gd name="T61" fmla="*/ 304 h 786"/>
                <a:gd name="T62" fmla="*/ 431 w 1739"/>
                <a:gd name="T63" fmla="*/ 418 h 786"/>
                <a:gd name="T64" fmla="*/ 478 w 1739"/>
                <a:gd name="T65" fmla="*/ 478 h 786"/>
                <a:gd name="T66" fmla="*/ 490 w 1739"/>
                <a:gd name="T67" fmla="*/ 523 h 786"/>
                <a:gd name="T68" fmla="*/ 485 w 1739"/>
                <a:gd name="T69" fmla="*/ 602 h 786"/>
                <a:gd name="T70" fmla="*/ 454 w 1739"/>
                <a:gd name="T71" fmla="*/ 677 h 786"/>
                <a:gd name="T72" fmla="*/ 393 w 1739"/>
                <a:gd name="T73" fmla="*/ 736 h 786"/>
                <a:gd name="T74" fmla="*/ 309 w 1739"/>
                <a:gd name="T75" fmla="*/ 772 h 786"/>
                <a:gd name="T76" fmla="*/ 187 w 1739"/>
                <a:gd name="T77" fmla="*/ 785 h 786"/>
                <a:gd name="T78" fmla="*/ 108 w 1739"/>
                <a:gd name="T79" fmla="*/ 775 h 786"/>
                <a:gd name="T80" fmla="*/ 18 w 1739"/>
                <a:gd name="T81" fmla="*/ 643 h 786"/>
                <a:gd name="T82" fmla="*/ 86 w 1739"/>
                <a:gd name="T83" fmla="*/ 658 h 786"/>
                <a:gd name="T84" fmla="*/ 132 w 1739"/>
                <a:gd name="T85" fmla="*/ 701 h 786"/>
                <a:gd name="T86" fmla="*/ 179 w 1739"/>
                <a:gd name="T87" fmla="*/ 721 h 786"/>
                <a:gd name="T88" fmla="*/ 238 w 1739"/>
                <a:gd name="T89" fmla="*/ 724 h 786"/>
                <a:gd name="T90" fmla="*/ 295 w 1739"/>
                <a:gd name="T91" fmla="*/ 706 h 786"/>
                <a:gd name="T92" fmla="*/ 339 w 1739"/>
                <a:gd name="T93" fmla="*/ 663 h 786"/>
                <a:gd name="T94" fmla="*/ 354 w 1739"/>
                <a:gd name="T95" fmla="*/ 584 h 786"/>
                <a:gd name="T96" fmla="*/ 331 w 1739"/>
                <a:gd name="T97" fmla="*/ 533 h 786"/>
                <a:gd name="T98" fmla="*/ 191 w 1739"/>
                <a:gd name="T99" fmla="*/ 435 h 786"/>
                <a:gd name="T100" fmla="*/ 68 w 1739"/>
                <a:gd name="T101" fmla="*/ 345 h 786"/>
                <a:gd name="T102" fmla="*/ 31 w 1739"/>
                <a:gd name="T103" fmla="*/ 285 h 786"/>
                <a:gd name="T104" fmla="*/ 21 w 1739"/>
                <a:gd name="T105" fmla="*/ 204 h 786"/>
                <a:gd name="T106" fmla="*/ 34 w 1739"/>
                <a:gd name="T107" fmla="*/ 135 h 786"/>
                <a:gd name="T108" fmla="*/ 81 w 1739"/>
                <a:gd name="T109" fmla="*/ 64 h 786"/>
                <a:gd name="T110" fmla="*/ 159 w 1739"/>
                <a:gd name="T111" fmla="*/ 20 h 786"/>
                <a:gd name="T112" fmla="*/ 236 w 1739"/>
                <a:gd name="T113" fmla="*/ 3 h 786"/>
                <a:gd name="T114" fmla="*/ 347 w 1739"/>
                <a:gd name="T115" fmla="*/ 4 h 786"/>
                <a:gd name="T116" fmla="*/ 474 w 1739"/>
                <a:gd name="T117" fmla="*/ 37 h 786"/>
                <a:gd name="T118" fmla="*/ 398 w 1739"/>
                <a:gd name="T119" fmla="*/ 128 h 786"/>
                <a:gd name="T120" fmla="*/ 355 w 1739"/>
                <a:gd name="T121" fmla="*/ 79 h 786"/>
                <a:gd name="T122" fmla="*/ 289 w 1739"/>
                <a:gd name="T123" fmla="*/ 56 h 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739" h="786">
                  <a:moveTo>
                    <a:pt x="746" y="427"/>
                  </a:moveTo>
                  <a:lnTo>
                    <a:pt x="750" y="584"/>
                  </a:lnTo>
                  <a:lnTo>
                    <a:pt x="754" y="700"/>
                  </a:lnTo>
                  <a:lnTo>
                    <a:pt x="755" y="745"/>
                  </a:lnTo>
                  <a:lnTo>
                    <a:pt x="756" y="773"/>
                  </a:lnTo>
                  <a:lnTo>
                    <a:pt x="746" y="772"/>
                  </a:lnTo>
                  <a:lnTo>
                    <a:pt x="727" y="772"/>
                  </a:lnTo>
                  <a:lnTo>
                    <a:pt x="674" y="772"/>
                  </a:lnTo>
                  <a:lnTo>
                    <a:pt x="621" y="773"/>
                  </a:lnTo>
                  <a:lnTo>
                    <a:pt x="602" y="773"/>
                  </a:lnTo>
                  <a:lnTo>
                    <a:pt x="592" y="774"/>
                  </a:lnTo>
                  <a:lnTo>
                    <a:pt x="594" y="554"/>
                  </a:lnTo>
                  <a:lnTo>
                    <a:pt x="594" y="464"/>
                  </a:lnTo>
                  <a:lnTo>
                    <a:pt x="594" y="381"/>
                  </a:lnTo>
                  <a:lnTo>
                    <a:pt x="593" y="300"/>
                  </a:lnTo>
                  <a:lnTo>
                    <a:pt x="592" y="215"/>
                  </a:lnTo>
                  <a:lnTo>
                    <a:pt x="588" y="11"/>
                  </a:lnTo>
                  <a:lnTo>
                    <a:pt x="634" y="12"/>
                  </a:lnTo>
                  <a:lnTo>
                    <a:pt x="674" y="12"/>
                  </a:lnTo>
                  <a:lnTo>
                    <a:pt x="803" y="10"/>
                  </a:lnTo>
                  <a:lnTo>
                    <a:pt x="842" y="10"/>
                  </a:lnTo>
                  <a:lnTo>
                    <a:pt x="863" y="10"/>
                  </a:lnTo>
                  <a:lnTo>
                    <a:pt x="884" y="12"/>
                  </a:lnTo>
                  <a:lnTo>
                    <a:pt x="894" y="13"/>
                  </a:lnTo>
                  <a:lnTo>
                    <a:pt x="904" y="14"/>
                  </a:lnTo>
                  <a:lnTo>
                    <a:pt x="925" y="18"/>
                  </a:lnTo>
                  <a:lnTo>
                    <a:pt x="935" y="20"/>
                  </a:lnTo>
                  <a:lnTo>
                    <a:pt x="945" y="23"/>
                  </a:lnTo>
                  <a:lnTo>
                    <a:pt x="954" y="26"/>
                  </a:lnTo>
                  <a:lnTo>
                    <a:pt x="964" y="30"/>
                  </a:lnTo>
                  <a:lnTo>
                    <a:pt x="973" y="34"/>
                  </a:lnTo>
                  <a:lnTo>
                    <a:pt x="982" y="39"/>
                  </a:lnTo>
                  <a:lnTo>
                    <a:pt x="991" y="44"/>
                  </a:lnTo>
                  <a:lnTo>
                    <a:pt x="999" y="50"/>
                  </a:lnTo>
                  <a:lnTo>
                    <a:pt x="1007" y="56"/>
                  </a:lnTo>
                  <a:lnTo>
                    <a:pt x="1015" y="64"/>
                  </a:lnTo>
                  <a:lnTo>
                    <a:pt x="1022" y="71"/>
                  </a:lnTo>
                  <a:lnTo>
                    <a:pt x="1026" y="76"/>
                  </a:lnTo>
                  <a:lnTo>
                    <a:pt x="1029" y="80"/>
                  </a:lnTo>
                  <a:lnTo>
                    <a:pt x="1036" y="89"/>
                  </a:lnTo>
                  <a:lnTo>
                    <a:pt x="1041" y="99"/>
                  </a:lnTo>
                  <a:lnTo>
                    <a:pt x="1047" y="110"/>
                  </a:lnTo>
                  <a:lnTo>
                    <a:pt x="1052" y="122"/>
                  </a:lnTo>
                  <a:lnTo>
                    <a:pt x="1056" y="135"/>
                  </a:lnTo>
                  <a:lnTo>
                    <a:pt x="1059" y="148"/>
                  </a:lnTo>
                  <a:lnTo>
                    <a:pt x="1062" y="163"/>
                  </a:lnTo>
                  <a:lnTo>
                    <a:pt x="1065" y="178"/>
                  </a:lnTo>
                  <a:lnTo>
                    <a:pt x="1066" y="191"/>
                  </a:lnTo>
                  <a:lnTo>
                    <a:pt x="1066" y="203"/>
                  </a:lnTo>
                  <a:lnTo>
                    <a:pt x="1066" y="215"/>
                  </a:lnTo>
                  <a:lnTo>
                    <a:pt x="1066" y="220"/>
                  </a:lnTo>
                  <a:lnTo>
                    <a:pt x="1065" y="226"/>
                  </a:lnTo>
                  <a:lnTo>
                    <a:pt x="1064" y="237"/>
                  </a:lnTo>
                  <a:lnTo>
                    <a:pt x="1062" y="248"/>
                  </a:lnTo>
                  <a:lnTo>
                    <a:pt x="1060" y="258"/>
                  </a:lnTo>
                  <a:lnTo>
                    <a:pt x="1057" y="268"/>
                  </a:lnTo>
                  <a:lnTo>
                    <a:pt x="1054" y="277"/>
                  </a:lnTo>
                  <a:lnTo>
                    <a:pt x="1050" y="286"/>
                  </a:lnTo>
                  <a:lnTo>
                    <a:pt x="1046" y="295"/>
                  </a:lnTo>
                  <a:lnTo>
                    <a:pt x="1042" y="303"/>
                  </a:lnTo>
                  <a:lnTo>
                    <a:pt x="1037" y="311"/>
                  </a:lnTo>
                  <a:lnTo>
                    <a:pt x="1033" y="318"/>
                  </a:lnTo>
                  <a:lnTo>
                    <a:pt x="1027" y="325"/>
                  </a:lnTo>
                  <a:lnTo>
                    <a:pt x="1022" y="332"/>
                  </a:lnTo>
                  <a:lnTo>
                    <a:pt x="1011" y="345"/>
                  </a:lnTo>
                  <a:lnTo>
                    <a:pt x="1005" y="350"/>
                  </a:lnTo>
                  <a:lnTo>
                    <a:pt x="999" y="356"/>
                  </a:lnTo>
                  <a:lnTo>
                    <a:pt x="987" y="366"/>
                  </a:lnTo>
                  <a:lnTo>
                    <a:pt x="976" y="374"/>
                  </a:lnTo>
                  <a:lnTo>
                    <a:pt x="964" y="382"/>
                  </a:lnTo>
                  <a:lnTo>
                    <a:pt x="953" y="388"/>
                  </a:lnTo>
                  <a:lnTo>
                    <a:pt x="943" y="393"/>
                  </a:lnTo>
                  <a:lnTo>
                    <a:pt x="934" y="397"/>
                  </a:lnTo>
                  <a:lnTo>
                    <a:pt x="989" y="470"/>
                  </a:lnTo>
                  <a:lnTo>
                    <a:pt x="1015" y="505"/>
                  </a:lnTo>
                  <a:lnTo>
                    <a:pt x="1041" y="539"/>
                  </a:lnTo>
                  <a:lnTo>
                    <a:pt x="1089" y="600"/>
                  </a:lnTo>
                  <a:lnTo>
                    <a:pt x="1132" y="653"/>
                  </a:lnTo>
                  <a:lnTo>
                    <a:pt x="1167" y="697"/>
                  </a:lnTo>
                  <a:lnTo>
                    <a:pt x="1195" y="729"/>
                  </a:lnTo>
                  <a:lnTo>
                    <a:pt x="1218" y="757"/>
                  </a:lnTo>
                  <a:lnTo>
                    <a:pt x="1218" y="774"/>
                  </a:lnTo>
                  <a:lnTo>
                    <a:pt x="1151" y="773"/>
                  </a:lnTo>
                  <a:lnTo>
                    <a:pt x="1085" y="773"/>
                  </a:lnTo>
                  <a:lnTo>
                    <a:pt x="1015" y="774"/>
                  </a:lnTo>
                  <a:lnTo>
                    <a:pt x="763" y="427"/>
                  </a:lnTo>
                  <a:lnTo>
                    <a:pt x="746" y="427"/>
                  </a:lnTo>
                  <a:close/>
                  <a:moveTo>
                    <a:pt x="748" y="72"/>
                  </a:moveTo>
                  <a:lnTo>
                    <a:pt x="747" y="148"/>
                  </a:lnTo>
                  <a:lnTo>
                    <a:pt x="746" y="225"/>
                  </a:lnTo>
                  <a:lnTo>
                    <a:pt x="746" y="378"/>
                  </a:lnTo>
                  <a:lnTo>
                    <a:pt x="762" y="377"/>
                  </a:lnTo>
                  <a:lnTo>
                    <a:pt x="777" y="376"/>
                  </a:lnTo>
                  <a:lnTo>
                    <a:pt x="791" y="374"/>
                  </a:lnTo>
                  <a:lnTo>
                    <a:pt x="805" y="372"/>
                  </a:lnTo>
                  <a:lnTo>
                    <a:pt x="818" y="370"/>
                  </a:lnTo>
                  <a:lnTo>
                    <a:pt x="825" y="368"/>
                  </a:lnTo>
                  <a:lnTo>
                    <a:pt x="831" y="367"/>
                  </a:lnTo>
                  <a:lnTo>
                    <a:pt x="843" y="364"/>
                  </a:lnTo>
                  <a:lnTo>
                    <a:pt x="854" y="360"/>
                  </a:lnTo>
                  <a:lnTo>
                    <a:pt x="865" y="356"/>
                  </a:lnTo>
                  <a:lnTo>
                    <a:pt x="875" y="352"/>
                  </a:lnTo>
                  <a:lnTo>
                    <a:pt x="885" y="347"/>
                  </a:lnTo>
                  <a:lnTo>
                    <a:pt x="894" y="342"/>
                  </a:lnTo>
                  <a:lnTo>
                    <a:pt x="902" y="337"/>
                  </a:lnTo>
                  <a:lnTo>
                    <a:pt x="910" y="332"/>
                  </a:lnTo>
                  <a:lnTo>
                    <a:pt x="917" y="326"/>
                  </a:lnTo>
                  <a:lnTo>
                    <a:pt x="924" y="320"/>
                  </a:lnTo>
                  <a:lnTo>
                    <a:pt x="930" y="313"/>
                  </a:lnTo>
                  <a:lnTo>
                    <a:pt x="936" y="307"/>
                  </a:lnTo>
                  <a:lnTo>
                    <a:pt x="941" y="300"/>
                  </a:lnTo>
                  <a:lnTo>
                    <a:pt x="946" y="293"/>
                  </a:lnTo>
                  <a:lnTo>
                    <a:pt x="950" y="286"/>
                  </a:lnTo>
                  <a:lnTo>
                    <a:pt x="954" y="279"/>
                  </a:lnTo>
                  <a:lnTo>
                    <a:pt x="957" y="271"/>
                  </a:lnTo>
                  <a:lnTo>
                    <a:pt x="960" y="263"/>
                  </a:lnTo>
                  <a:lnTo>
                    <a:pt x="962" y="255"/>
                  </a:lnTo>
                  <a:lnTo>
                    <a:pt x="964" y="247"/>
                  </a:lnTo>
                  <a:lnTo>
                    <a:pt x="966" y="239"/>
                  </a:lnTo>
                  <a:lnTo>
                    <a:pt x="967" y="231"/>
                  </a:lnTo>
                  <a:lnTo>
                    <a:pt x="968" y="222"/>
                  </a:lnTo>
                  <a:lnTo>
                    <a:pt x="968" y="214"/>
                  </a:lnTo>
                  <a:lnTo>
                    <a:pt x="968" y="205"/>
                  </a:lnTo>
                  <a:lnTo>
                    <a:pt x="968" y="196"/>
                  </a:lnTo>
                  <a:lnTo>
                    <a:pt x="967" y="187"/>
                  </a:lnTo>
                  <a:lnTo>
                    <a:pt x="965" y="178"/>
                  </a:lnTo>
                  <a:lnTo>
                    <a:pt x="963" y="169"/>
                  </a:lnTo>
                  <a:lnTo>
                    <a:pt x="961" y="160"/>
                  </a:lnTo>
                  <a:lnTo>
                    <a:pt x="959" y="152"/>
                  </a:lnTo>
                  <a:lnTo>
                    <a:pt x="955" y="145"/>
                  </a:lnTo>
                  <a:lnTo>
                    <a:pt x="952" y="137"/>
                  </a:lnTo>
                  <a:lnTo>
                    <a:pt x="948" y="131"/>
                  </a:lnTo>
                  <a:lnTo>
                    <a:pt x="944" y="124"/>
                  </a:lnTo>
                  <a:lnTo>
                    <a:pt x="939" y="118"/>
                  </a:lnTo>
                  <a:lnTo>
                    <a:pt x="936" y="115"/>
                  </a:lnTo>
                  <a:lnTo>
                    <a:pt x="934" y="112"/>
                  </a:lnTo>
                  <a:lnTo>
                    <a:pt x="928" y="107"/>
                  </a:lnTo>
                  <a:lnTo>
                    <a:pt x="925" y="104"/>
                  </a:lnTo>
                  <a:lnTo>
                    <a:pt x="922" y="101"/>
                  </a:lnTo>
                  <a:lnTo>
                    <a:pt x="916" y="97"/>
                  </a:lnTo>
                  <a:lnTo>
                    <a:pt x="909" y="92"/>
                  </a:lnTo>
                  <a:lnTo>
                    <a:pt x="902" y="88"/>
                  </a:lnTo>
                  <a:lnTo>
                    <a:pt x="887" y="81"/>
                  </a:lnTo>
                  <a:lnTo>
                    <a:pt x="879" y="78"/>
                  </a:lnTo>
                  <a:lnTo>
                    <a:pt x="871" y="76"/>
                  </a:lnTo>
                  <a:lnTo>
                    <a:pt x="862" y="74"/>
                  </a:lnTo>
                  <a:lnTo>
                    <a:pt x="853" y="72"/>
                  </a:lnTo>
                  <a:lnTo>
                    <a:pt x="844" y="70"/>
                  </a:lnTo>
                  <a:lnTo>
                    <a:pt x="834" y="69"/>
                  </a:lnTo>
                  <a:lnTo>
                    <a:pt x="825" y="68"/>
                  </a:lnTo>
                  <a:lnTo>
                    <a:pt x="814" y="68"/>
                  </a:lnTo>
                  <a:lnTo>
                    <a:pt x="793" y="68"/>
                  </a:lnTo>
                  <a:lnTo>
                    <a:pt x="771" y="69"/>
                  </a:lnTo>
                  <a:lnTo>
                    <a:pt x="748" y="72"/>
                  </a:lnTo>
                  <a:close/>
                  <a:moveTo>
                    <a:pt x="1530" y="576"/>
                  </a:moveTo>
                  <a:lnTo>
                    <a:pt x="1581" y="447"/>
                  </a:lnTo>
                  <a:lnTo>
                    <a:pt x="1622" y="343"/>
                  </a:lnTo>
                  <a:lnTo>
                    <a:pt x="1656" y="254"/>
                  </a:lnTo>
                  <a:lnTo>
                    <a:pt x="1685" y="173"/>
                  </a:lnTo>
                  <a:lnTo>
                    <a:pt x="1739" y="260"/>
                  </a:lnTo>
                  <a:lnTo>
                    <a:pt x="1673" y="424"/>
                  </a:lnTo>
                  <a:lnTo>
                    <a:pt x="1611" y="581"/>
                  </a:lnTo>
                  <a:lnTo>
                    <a:pt x="1562" y="705"/>
                  </a:lnTo>
                  <a:lnTo>
                    <a:pt x="1546" y="748"/>
                  </a:lnTo>
                  <a:lnTo>
                    <a:pt x="1537" y="773"/>
                  </a:lnTo>
                  <a:lnTo>
                    <a:pt x="1495" y="772"/>
                  </a:lnTo>
                  <a:lnTo>
                    <a:pt x="1460" y="772"/>
                  </a:lnTo>
                  <a:lnTo>
                    <a:pt x="1426" y="773"/>
                  </a:lnTo>
                  <a:lnTo>
                    <a:pt x="1389" y="682"/>
                  </a:lnTo>
                  <a:lnTo>
                    <a:pt x="1309" y="488"/>
                  </a:lnTo>
                  <a:lnTo>
                    <a:pt x="1112" y="11"/>
                  </a:lnTo>
                  <a:lnTo>
                    <a:pt x="1168" y="12"/>
                  </a:lnTo>
                  <a:lnTo>
                    <a:pt x="1228" y="12"/>
                  </a:lnTo>
                  <a:lnTo>
                    <a:pt x="1263" y="12"/>
                  </a:lnTo>
                  <a:lnTo>
                    <a:pt x="1300" y="11"/>
                  </a:lnTo>
                  <a:lnTo>
                    <a:pt x="1329" y="86"/>
                  </a:lnTo>
                  <a:lnTo>
                    <a:pt x="1398" y="257"/>
                  </a:lnTo>
                  <a:lnTo>
                    <a:pt x="1437" y="355"/>
                  </a:lnTo>
                  <a:lnTo>
                    <a:pt x="1475" y="447"/>
                  </a:lnTo>
                  <a:lnTo>
                    <a:pt x="1507" y="525"/>
                  </a:lnTo>
                  <a:lnTo>
                    <a:pt x="1520" y="554"/>
                  </a:lnTo>
                  <a:lnTo>
                    <a:pt x="1530" y="576"/>
                  </a:lnTo>
                  <a:close/>
                  <a:moveTo>
                    <a:pt x="266" y="55"/>
                  </a:moveTo>
                  <a:lnTo>
                    <a:pt x="255" y="56"/>
                  </a:lnTo>
                  <a:lnTo>
                    <a:pt x="245" y="57"/>
                  </a:lnTo>
                  <a:lnTo>
                    <a:pt x="235" y="58"/>
                  </a:lnTo>
                  <a:lnTo>
                    <a:pt x="225" y="61"/>
                  </a:lnTo>
                  <a:lnTo>
                    <a:pt x="214" y="64"/>
                  </a:lnTo>
                  <a:lnTo>
                    <a:pt x="205" y="68"/>
                  </a:lnTo>
                  <a:lnTo>
                    <a:pt x="195" y="73"/>
                  </a:lnTo>
                  <a:lnTo>
                    <a:pt x="187" y="79"/>
                  </a:lnTo>
                  <a:lnTo>
                    <a:pt x="178" y="85"/>
                  </a:lnTo>
                  <a:lnTo>
                    <a:pt x="171" y="93"/>
                  </a:lnTo>
                  <a:lnTo>
                    <a:pt x="168" y="98"/>
                  </a:lnTo>
                  <a:lnTo>
                    <a:pt x="164" y="102"/>
                  </a:lnTo>
                  <a:lnTo>
                    <a:pt x="159" y="112"/>
                  </a:lnTo>
                  <a:lnTo>
                    <a:pt x="156" y="118"/>
                  </a:lnTo>
                  <a:lnTo>
                    <a:pt x="154" y="123"/>
                  </a:lnTo>
                  <a:lnTo>
                    <a:pt x="151" y="136"/>
                  </a:lnTo>
                  <a:lnTo>
                    <a:pt x="149" y="143"/>
                  </a:lnTo>
                  <a:lnTo>
                    <a:pt x="149" y="150"/>
                  </a:lnTo>
                  <a:lnTo>
                    <a:pt x="148" y="157"/>
                  </a:lnTo>
                  <a:lnTo>
                    <a:pt x="148" y="165"/>
                  </a:lnTo>
                  <a:lnTo>
                    <a:pt x="148" y="175"/>
                  </a:lnTo>
                  <a:lnTo>
                    <a:pt x="149" y="179"/>
                  </a:lnTo>
                  <a:lnTo>
                    <a:pt x="150" y="184"/>
                  </a:lnTo>
                  <a:lnTo>
                    <a:pt x="152" y="193"/>
                  </a:lnTo>
                  <a:lnTo>
                    <a:pt x="156" y="202"/>
                  </a:lnTo>
                  <a:lnTo>
                    <a:pt x="160" y="211"/>
                  </a:lnTo>
                  <a:lnTo>
                    <a:pt x="166" y="220"/>
                  </a:lnTo>
                  <a:lnTo>
                    <a:pt x="174" y="229"/>
                  </a:lnTo>
                  <a:lnTo>
                    <a:pt x="183" y="238"/>
                  </a:lnTo>
                  <a:lnTo>
                    <a:pt x="193" y="247"/>
                  </a:lnTo>
                  <a:lnTo>
                    <a:pt x="205" y="257"/>
                  </a:lnTo>
                  <a:lnTo>
                    <a:pt x="219" y="268"/>
                  </a:lnTo>
                  <a:lnTo>
                    <a:pt x="234" y="279"/>
                  </a:lnTo>
                  <a:lnTo>
                    <a:pt x="271" y="304"/>
                  </a:lnTo>
                  <a:lnTo>
                    <a:pt x="315" y="333"/>
                  </a:lnTo>
                  <a:lnTo>
                    <a:pt x="340" y="349"/>
                  </a:lnTo>
                  <a:lnTo>
                    <a:pt x="362" y="364"/>
                  </a:lnTo>
                  <a:lnTo>
                    <a:pt x="382" y="379"/>
                  </a:lnTo>
                  <a:lnTo>
                    <a:pt x="400" y="392"/>
                  </a:lnTo>
                  <a:lnTo>
                    <a:pt x="417" y="405"/>
                  </a:lnTo>
                  <a:lnTo>
                    <a:pt x="431" y="418"/>
                  </a:lnTo>
                  <a:lnTo>
                    <a:pt x="443" y="430"/>
                  </a:lnTo>
                  <a:lnTo>
                    <a:pt x="449" y="437"/>
                  </a:lnTo>
                  <a:lnTo>
                    <a:pt x="454" y="443"/>
                  </a:lnTo>
                  <a:lnTo>
                    <a:pt x="464" y="454"/>
                  </a:lnTo>
                  <a:lnTo>
                    <a:pt x="471" y="466"/>
                  </a:lnTo>
                  <a:lnTo>
                    <a:pt x="475" y="472"/>
                  </a:lnTo>
                  <a:lnTo>
                    <a:pt x="478" y="478"/>
                  </a:lnTo>
                  <a:lnTo>
                    <a:pt x="480" y="484"/>
                  </a:lnTo>
                  <a:lnTo>
                    <a:pt x="483" y="490"/>
                  </a:lnTo>
                  <a:lnTo>
                    <a:pt x="485" y="496"/>
                  </a:lnTo>
                  <a:lnTo>
                    <a:pt x="486" y="503"/>
                  </a:lnTo>
                  <a:lnTo>
                    <a:pt x="488" y="509"/>
                  </a:lnTo>
                  <a:lnTo>
                    <a:pt x="489" y="516"/>
                  </a:lnTo>
                  <a:lnTo>
                    <a:pt x="490" y="523"/>
                  </a:lnTo>
                  <a:lnTo>
                    <a:pt x="490" y="530"/>
                  </a:lnTo>
                  <a:lnTo>
                    <a:pt x="491" y="544"/>
                  </a:lnTo>
                  <a:lnTo>
                    <a:pt x="490" y="564"/>
                  </a:lnTo>
                  <a:lnTo>
                    <a:pt x="489" y="574"/>
                  </a:lnTo>
                  <a:lnTo>
                    <a:pt x="488" y="584"/>
                  </a:lnTo>
                  <a:lnTo>
                    <a:pt x="487" y="593"/>
                  </a:lnTo>
                  <a:lnTo>
                    <a:pt x="485" y="602"/>
                  </a:lnTo>
                  <a:lnTo>
                    <a:pt x="481" y="619"/>
                  </a:lnTo>
                  <a:lnTo>
                    <a:pt x="479" y="627"/>
                  </a:lnTo>
                  <a:lnTo>
                    <a:pt x="476" y="635"/>
                  </a:lnTo>
                  <a:lnTo>
                    <a:pt x="470" y="650"/>
                  </a:lnTo>
                  <a:lnTo>
                    <a:pt x="466" y="657"/>
                  </a:lnTo>
                  <a:lnTo>
                    <a:pt x="462" y="664"/>
                  </a:lnTo>
                  <a:lnTo>
                    <a:pt x="454" y="677"/>
                  </a:lnTo>
                  <a:lnTo>
                    <a:pt x="450" y="683"/>
                  </a:lnTo>
                  <a:lnTo>
                    <a:pt x="446" y="689"/>
                  </a:lnTo>
                  <a:lnTo>
                    <a:pt x="436" y="700"/>
                  </a:lnTo>
                  <a:lnTo>
                    <a:pt x="426" y="711"/>
                  </a:lnTo>
                  <a:lnTo>
                    <a:pt x="416" y="720"/>
                  </a:lnTo>
                  <a:lnTo>
                    <a:pt x="405" y="729"/>
                  </a:lnTo>
                  <a:lnTo>
                    <a:pt x="393" y="736"/>
                  </a:lnTo>
                  <a:lnTo>
                    <a:pt x="382" y="743"/>
                  </a:lnTo>
                  <a:lnTo>
                    <a:pt x="370" y="750"/>
                  </a:lnTo>
                  <a:lnTo>
                    <a:pt x="358" y="755"/>
                  </a:lnTo>
                  <a:lnTo>
                    <a:pt x="346" y="761"/>
                  </a:lnTo>
                  <a:lnTo>
                    <a:pt x="333" y="765"/>
                  </a:lnTo>
                  <a:lnTo>
                    <a:pt x="321" y="769"/>
                  </a:lnTo>
                  <a:lnTo>
                    <a:pt x="309" y="772"/>
                  </a:lnTo>
                  <a:lnTo>
                    <a:pt x="298" y="775"/>
                  </a:lnTo>
                  <a:lnTo>
                    <a:pt x="275" y="780"/>
                  </a:lnTo>
                  <a:lnTo>
                    <a:pt x="254" y="783"/>
                  </a:lnTo>
                  <a:lnTo>
                    <a:pt x="236" y="785"/>
                  </a:lnTo>
                  <a:lnTo>
                    <a:pt x="221" y="786"/>
                  </a:lnTo>
                  <a:lnTo>
                    <a:pt x="209" y="786"/>
                  </a:lnTo>
                  <a:lnTo>
                    <a:pt x="187" y="785"/>
                  </a:lnTo>
                  <a:lnTo>
                    <a:pt x="176" y="785"/>
                  </a:lnTo>
                  <a:lnTo>
                    <a:pt x="166" y="784"/>
                  </a:lnTo>
                  <a:lnTo>
                    <a:pt x="156" y="783"/>
                  </a:lnTo>
                  <a:lnTo>
                    <a:pt x="146" y="782"/>
                  </a:lnTo>
                  <a:lnTo>
                    <a:pt x="136" y="780"/>
                  </a:lnTo>
                  <a:lnTo>
                    <a:pt x="126" y="779"/>
                  </a:lnTo>
                  <a:lnTo>
                    <a:pt x="108" y="775"/>
                  </a:lnTo>
                  <a:lnTo>
                    <a:pt x="91" y="771"/>
                  </a:lnTo>
                  <a:lnTo>
                    <a:pt x="60" y="763"/>
                  </a:lnTo>
                  <a:lnTo>
                    <a:pt x="35" y="755"/>
                  </a:lnTo>
                  <a:lnTo>
                    <a:pt x="16" y="747"/>
                  </a:lnTo>
                  <a:lnTo>
                    <a:pt x="0" y="740"/>
                  </a:lnTo>
                  <a:lnTo>
                    <a:pt x="10" y="686"/>
                  </a:lnTo>
                  <a:lnTo>
                    <a:pt x="18" y="643"/>
                  </a:lnTo>
                  <a:lnTo>
                    <a:pt x="23" y="613"/>
                  </a:lnTo>
                  <a:lnTo>
                    <a:pt x="63" y="612"/>
                  </a:lnTo>
                  <a:lnTo>
                    <a:pt x="66" y="620"/>
                  </a:lnTo>
                  <a:lnTo>
                    <a:pt x="70" y="629"/>
                  </a:lnTo>
                  <a:lnTo>
                    <a:pt x="74" y="638"/>
                  </a:lnTo>
                  <a:lnTo>
                    <a:pt x="80" y="648"/>
                  </a:lnTo>
                  <a:lnTo>
                    <a:pt x="86" y="658"/>
                  </a:lnTo>
                  <a:lnTo>
                    <a:pt x="93" y="667"/>
                  </a:lnTo>
                  <a:lnTo>
                    <a:pt x="97" y="672"/>
                  </a:lnTo>
                  <a:lnTo>
                    <a:pt x="102" y="676"/>
                  </a:lnTo>
                  <a:lnTo>
                    <a:pt x="111" y="685"/>
                  </a:lnTo>
                  <a:lnTo>
                    <a:pt x="116" y="689"/>
                  </a:lnTo>
                  <a:lnTo>
                    <a:pt x="121" y="694"/>
                  </a:lnTo>
                  <a:lnTo>
                    <a:pt x="132" y="701"/>
                  </a:lnTo>
                  <a:lnTo>
                    <a:pt x="138" y="705"/>
                  </a:lnTo>
                  <a:lnTo>
                    <a:pt x="144" y="708"/>
                  </a:lnTo>
                  <a:lnTo>
                    <a:pt x="151" y="711"/>
                  </a:lnTo>
                  <a:lnTo>
                    <a:pt x="157" y="714"/>
                  </a:lnTo>
                  <a:lnTo>
                    <a:pt x="164" y="716"/>
                  </a:lnTo>
                  <a:lnTo>
                    <a:pt x="172" y="719"/>
                  </a:lnTo>
                  <a:lnTo>
                    <a:pt x="179" y="721"/>
                  </a:lnTo>
                  <a:lnTo>
                    <a:pt x="187" y="722"/>
                  </a:lnTo>
                  <a:lnTo>
                    <a:pt x="195" y="723"/>
                  </a:lnTo>
                  <a:lnTo>
                    <a:pt x="203" y="724"/>
                  </a:lnTo>
                  <a:lnTo>
                    <a:pt x="212" y="725"/>
                  </a:lnTo>
                  <a:lnTo>
                    <a:pt x="221" y="725"/>
                  </a:lnTo>
                  <a:lnTo>
                    <a:pt x="230" y="724"/>
                  </a:lnTo>
                  <a:lnTo>
                    <a:pt x="238" y="724"/>
                  </a:lnTo>
                  <a:lnTo>
                    <a:pt x="247" y="723"/>
                  </a:lnTo>
                  <a:lnTo>
                    <a:pt x="254" y="721"/>
                  </a:lnTo>
                  <a:lnTo>
                    <a:pt x="262" y="720"/>
                  </a:lnTo>
                  <a:lnTo>
                    <a:pt x="269" y="717"/>
                  </a:lnTo>
                  <a:lnTo>
                    <a:pt x="283" y="712"/>
                  </a:lnTo>
                  <a:lnTo>
                    <a:pt x="289" y="709"/>
                  </a:lnTo>
                  <a:lnTo>
                    <a:pt x="295" y="706"/>
                  </a:lnTo>
                  <a:lnTo>
                    <a:pt x="301" y="703"/>
                  </a:lnTo>
                  <a:lnTo>
                    <a:pt x="306" y="699"/>
                  </a:lnTo>
                  <a:lnTo>
                    <a:pt x="316" y="691"/>
                  </a:lnTo>
                  <a:lnTo>
                    <a:pt x="321" y="687"/>
                  </a:lnTo>
                  <a:lnTo>
                    <a:pt x="325" y="682"/>
                  </a:lnTo>
                  <a:lnTo>
                    <a:pt x="333" y="673"/>
                  </a:lnTo>
                  <a:lnTo>
                    <a:pt x="339" y="663"/>
                  </a:lnTo>
                  <a:lnTo>
                    <a:pt x="345" y="652"/>
                  </a:lnTo>
                  <a:lnTo>
                    <a:pt x="349" y="641"/>
                  </a:lnTo>
                  <a:lnTo>
                    <a:pt x="352" y="630"/>
                  </a:lnTo>
                  <a:lnTo>
                    <a:pt x="354" y="619"/>
                  </a:lnTo>
                  <a:lnTo>
                    <a:pt x="355" y="608"/>
                  </a:lnTo>
                  <a:lnTo>
                    <a:pt x="355" y="597"/>
                  </a:lnTo>
                  <a:lnTo>
                    <a:pt x="354" y="584"/>
                  </a:lnTo>
                  <a:lnTo>
                    <a:pt x="353" y="578"/>
                  </a:lnTo>
                  <a:lnTo>
                    <a:pt x="351" y="572"/>
                  </a:lnTo>
                  <a:lnTo>
                    <a:pt x="350" y="567"/>
                  </a:lnTo>
                  <a:lnTo>
                    <a:pt x="348" y="561"/>
                  </a:lnTo>
                  <a:lnTo>
                    <a:pt x="343" y="551"/>
                  </a:lnTo>
                  <a:lnTo>
                    <a:pt x="338" y="542"/>
                  </a:lnTo>
                  <a:lnTo>
                    <a:pt x="331" y="533"/>
                  </a:lnTo>
                  <a:lnTo>
                    <a:pt x="323" y="524"/>
                  </a:lnTo>
                  <a:lnTo>
                    <a:pt x="313" y="515"/>
                  </a:lnTo>
                  <a:lnTo>
                    <a:pt x="303" y="506"/>
                  </a:lnTo>
                  <a:lnTo>
                    <a:pt x="291" y="497"/>
                  </a:lnTo>
                  <a:lnTo>
                    <a:pt x="263" y="479"/>
                  </a:lnTo>
                  <a:lnTo>
                    <a:pt x="230" y="459"/>
                  </a:lnTo>
                  <a:lnTo>
                    <a:pt x="191" y="435"/>
                  </a:lnTo>
                  <a:lnTo>
                    <a:pt x="154" y="411"/>
                  </a:lnTo>
                  <a:lnTo>
                    <a:pt x="137" y="400"/>
                  </a:lnTo>
                  <a:lnTo>
                    <a:pt x="121" y="389"/>
                  </a:lnTo>
                  <a:lnTo>
                    <a:pt x="106" y="378"/>
                  </a:lnTo>
                  <a:lnTo>
                    <a:pt x="92" y="367"/>
                  </a:lnTo>
                  <a:lnTo>
                    <a:pt x="79" y="356"/>
                  </a:lnTo>
                  <a:lnTo>
                    <a:pt x="68" y="345"/>
                  </a:lnTo>
                  <a:lnTo>
                    <a:pt x="62" y="339"/>
                  </a:lnTo>
                  <a:lnTo>
                    <a:pt x="57" y="333"/>
                  </a:lnTo>
                  <a:lnTo>
                    <a:pt x="48" y="320"/>
                  </a:lnTo>
                  <a:lnTo>
                    <a:pt x="40" y="307"/>
                  </a:lnTo>
                  <a:lnTo>
                    <a:pt x="37" y="300"/>
                  </a:lnTo>
                  <a:lnTo>
                    <a:pt x="33" y="293"/>
                  </a:lnTo>
                  <a:lnTo>
                    <a:pt x="31" y="285"/>
                  </a:lnTo>
                  <a:lnTo>
                    <a:pt x="28" y="278"/>
                  </a:lnTo>
                  <a:lnTo>
                    <a:pt x="24" y="261"/>
                  </a:lnTo>
                  <a:lnTo>
                    <a:pt x="23" y="253"/>
                  </a:lnTo>
                  <a:lnTo>
                    <a:pt x="22" y="244"/>
                  </a:lnTo>
                  <a:lnTo>
                    <a:pt x="21" y="234"/>
                  </a:lnTo>
                  <a:lnTo>
                    <a:pt x="21" y="224"/>
                  </a:lnTo>
                  <a:lnTo>
                    <a:pt x="21" y="204"/>
                  </a:lnTo>
                  <a:lnTo>
                    <a:pt x="22" y="194"/>
                  </a:lnTo>
                  <a:lnTo>
                    <a:pt x="22" y="185"/>
                  </a:lnTo>
                  <a:lnTo>
                    <a:pt x="25" y="167"/>
                  </a:lnTo>
                  <a:lnTo>
                    <a:pt x="27" y="159"/>
                  </a:lnTo>
                  <a:lnTo>
                    <a:pt x="29" y="151"/>
                  </a:lnTo>
                  <a:lnTo>
                    <a:pt x="31" y="143"/>
                  </a:lnTo>
                  <a:lnTo>
                    <a:pt x="34" y="135"/>
                  </a:lnTo>
                  <a:lnTo>
                    <a:pt x="40" y="121"/>
                  </a:lnTo>
                  <a:lnTo>
                    <a:pt x="43" y="114"/>
                  </a:lnTo>
                  <a:lnTo>
                    <a:pt x="47" y="107"/>
                  </a:lnTo>
                  <a:lnTo>
                    <a:pt x="54" y="95"/>
                  </a:lnTo>
                  <a:lnTo>
                    <a:pt x="62" y="84"/>
                  </a:lnTo>
                  <a:lnTo>
                    <a:pt x="71" y="74"/>
                  </a:lnTo>
                  <a:lnTo>
                    <a:pt x="81" y="64"/>
                  </a:lnTo>
                  <a:lnTo>
                    <a:pt x="91" y="55"/>
                  </a:lnTo>
                  <a:lnTo>
                    <a:pt x="102" y="48"/>
                  </a:lnTo>
                  <a:lnTo>
                    <a:pt x="113" y="41"/>
                  </a:lnTo>
                  <a:lnTo>
                    <a:pt x="124" y="34"/>
                  </a:lnTo>
                  <a:lnTo>
                    <a:pt x="135" y="29"/>
                  </a:lnTo>
                  <a:lnTo>
                    <a:pt x="147" y="24"/>
                  </a:lnTo>
                  <a:lnTo>
                    <a:pt x="159" y="20"/>
                  </a:lnTo>
                  <a:lnTo>
                    <a:pt x="170" y="16"/>
                  </a:lnTo>
                  <a:lnTo>
                    <a:pt x="182" y="13"/>
                  </a:lnTo>
                  <a:lnTo>
                    <a:pt x="193" y="10"/>
                  </a:lnTo>
                  <a:lnTo>
                    <a:pt x="205" y="8"/>
                  </a:lnTo>
                  <a:lnTo>
                    <a:pt x="216" y="6"/>
                  </a:lnTo>
                  <a:lnTo>
                    <a:pt x="226" y="4"/>
                  </a:lnTo>
                  <a:lnTo>
                    <a:pt x="236" y="3"/>
                  </a:lnTo>
                  <a:lnTo>
                    <a:pt x="246" y="2"/>
                  </a:lnTo>
                  <a:lnTo>
                    <a:pt x="263" y="1"/>
                  </a:lnTo>
                  <a:lnTo>
                    <a:pt x="288" y="0"/>
                  </a:lnTo>
                  <a:lnTo>
                    <a:pt x="303" y="0"/>
                  </a:lnTo>
                  <a:lnTo>
                    <a:pt x="318" y="1"/>
                  </a:lnTo>
                  <a:lnTo>
                    <a:pt x="333" y="2"/>
                  </a:lnTo>
                  <a:lnTo>
                    <a:pt x="347" y="4"/>
                  </a:lnTo>
                  <a:lnTo>
                    <a:pt x="376" y="8"/>
                  </a:lnTo>
                  <a:lnTo>
                    <a:pt x="402" y="13"/>
                  </a:lnTo>
                  <a:lnTo>
                    <a:pt x="426" y="19"/>
                  </a:lnTo>
                  <a:lnTo>
                    <a:pt x="446" y="26"/>
                  </a:lnTo>
                  <a:lnTo>
                    <a:pt x="463" y="31"/>
                  </a:lnTo>
                  <a:lnTo>
                    <a:pt x="469" y="34"/>
                  </a:lnTo>
                  <a:lnTo>
                    <a:pt x="474" y="37"/>
                  </a:lnTo>
                  <a:lnTo>
                    <a:pt x="464" y="88"/>
                  </a:lnTo>
                  <a:lnTo>
                    <a:pt x="455" y="129"/>
                  </a:lnTo>
                  <a:lnTo>
                    <a:pt x="447" y="158"/>
                  </a:lnTo>
                  <a:lnTo>
                    <a:pt x="413" y="158"/>
                  </a:lnTo>
                  <a:lnTo>
                    <a:pt x="409" y="148"/>
                  </a:lnTo>
                  <a:lnTo>
                    <a:pt x="404" y="138"/>
                  </a:lnTo>
                  <a:lnTo>
                    <a:pt x="398" y="128"/>
                  </a:lnTo>
                  <a:lnTo>
                    <a:pt x="393" y="119"/>
                  </a:lnTo>
                  <a:lnTo>
                    <a:pt x="386" y="110"/>
                  </a:lnTo>
                  <a:lnTo>
                    <a:pt x="379" y="101"/>
                  </a:lnTo>
                  <a:lnTo>
                    <a:pt x="372" y="93"/>
                  </a:lnTo>
                  <a:lnTo>
                    <a:pt x="368" y="89"/>
                  </a:lnTo>
                  <a:lnTo>
                    <a:pt x="364" y="86"/>
                  </a:lnTo>
                  <a:lnTo>
                    <a:pt x="355" y="79"/>
                  </a:lnTo>
                  <a:lnTo>
                    <a:pt x="345" y="73"/>
                  </a:lnTo>
                  <a:lnTo>
                    <a:pt x="334" y="68"/>
                  </a:lnTo>
                  <a:lnTo>
                    <a:pt x="323" y="63"/>
                  </a:lnTo>
                  <a:lnTo>
                    <a:pt x="310" y="60"/>
                  </a:lnTo>
                  <a:lnTo>
                    <a:pt x="303" y="59"/>
                  </a:lnTo>
                  <a:lnTo>
                    <a:pt x="296" y="57"/>
                  </a:lnTo>
                  <a:lnTo>
                    <a:pt x="289" y="56"/>
                  </a:lnTo>
                  <a:lnTo>
                    <a:pt x="282" y="56"/>
                  </a:lnTo>
                  <a:lnTo>
                    <a:pt x="266" y="5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2D2D2D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843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5" y="1484313"/>
            <a:ext cx="8207374" cy="432117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>
                <a:solidFill>
                  <a:srgbClr val="2D2D2D"/>
                </a:solidFill>
              </a:rPr>
              <a:t>Date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>
                <a:solidFill>
                  <a:srgbClr val="2D2D2D"/>
                </a:solidFill>
              </a:rPr>
              <a:t>Presentation name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097F4-2407-4E3D-991E-280319BD88AA}" type="slidenum">
              <a:rPr lang="fi-FI" smtClean="0">
                <a:solidFill>
                  <a:srgbClr val="2D2D2D"/>
                </a:solidFill>
              </a:rPr>
              <a:pPr/>
              <a:t>‹#›</a:t>
            </a:fld>
            <a:endParaRPr lang="fi-FI">
              <a:solidFill>
                <a:srgbClr val="2D2D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115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sivu alaotsiko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5" y="2204864"/>
            <a:ext cx="8207374" cy="3600624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>
                <a:solidFill>
                  <a:srgbClr val="2D2D2D"/>
                </a:solidFill>
              </a:rPr>
              <a:t>Date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>
                <a:solidFill>
                  <a:srgbClr val="2D2D2D"/>
                </a:solidFill>
              </a:rPr>
              <a:t>Presentation name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097F4-2407-4E3D-991E-280319BD88AA}" type="slidenum">
              <a:rPr lang="fi-FI" smtClean="0">
                <a:solidFill>
                  <a:srgbClr val="2D2D2D"/>
                </a:solidFill>
              </a:rPr>
              <a:pPr/>
              <a:t>‹#›</a:t>
            </a:fld>
            <a:endParaRPr lang="fi-FI">
              <a:solidFill>
                <a:srgbClr val="2D2D2D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468315" y="1484312"/>
            <a:ext cx="8207374" cy="5765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60420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2" y="1484313"/>
            <a:ext cx="4027488" cy="4321174"/>
          </a:xfrm>
        </p:spPr>
        <p:txBody>
          <a:bodyPr/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4312"/>
            <a:ext cx="4027488" cy="4321175"/>
          </a:xfrm>
        </p:spPr>
        <p:txBody>
          <a:bodyPr/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>
                <a:solidFill>
                  <a:srgbClr val="2D2D2D"/>
                </a:solidFill>
              </a:rPr>
              <a:t>Date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>
                <a:solidFill>
                  <a:srgbClr val="2D2D2D"/>
                </a:solidFill>
              </a:rPr>
              <a:t>Presentation name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097F4-2407-4E3D-991E-280319BD88AA}" type="slidenum">
              <a:rPr lang="fi-FI" smtClean="0">
                <a:solidFill>
                  <a:srgbClr val="2D2D2D"/>
                </a:solidFill>
              </a:rPr>
              <a:pPr/>
              <a:t>‹#›</a:t>
            </a:fld>
            <a:endParaRPr lang="fi-FI">
              <a:solidFill>
                <a:srgbClr val="2D2D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588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15" y="1484315"/>
            <a:ext cx="4029074" cy="576535"/>
          </a:xfrm>
        </p:spPr>
        <p:txBody>
          <a:bodyPr anchor="t" anchorCtr="0"/>
          <a:lstStyle>
            <a:lvl1pPr marL="0" indent="0">
              <a:buNone/>
              <a:defRPr sz="135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312" y="2204865"/>
            <a:ext cx="4029076" cy="3600625"/>
          </a:xfrm>
        </p:spPr>
        <p:txBody>
          <a:bodyPr/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484315"/>
            <a:ext cx="4030662" cy="576535"/>
          </a:xfrm>
        </p:spPr>
        <p:txBody>
          <a:bodyPr anchor="t" anchorCtr="0"/>
          <a:lstStyle>
            <a:lvl1pPr marL="0" indent="0">
              <a:buNone/>
              <a:defRPr sz="135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204865"/>
            <a:ext cx="4030662" cy="3600625"/>
          </a:xfrm>
        </p:spPr>
        <p:txBody>
          <a:bodyPr/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>
                <a:solidFill>
                  <a:srgbClr val="2D2D2D"/>
                </a:solidFill>
              </a:rPr>
              <a:t>Date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>
                <a:solidFill>
                  <a:srgbClr val="2D2D2D"/>
                </a:solidFill>
              </a:rPr>
              <a:t>Presentation name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097F4-2407-4E3D-991E-280319BD88AA}" type="slidenum">
              <a:rPr lang="fi-FI" smtClean="0">
                <a:solidFill>
                  <a:srgbClr val="2D2D2D"/>
                </a:solidFill>
              </a:rPr>
              <a:pPr/>
              <a:t>‹#›</a:t>
            </a:fld>
            <a:endParaRPr lang="fi-FI">
              <a:solidFill>
                <a:srgbClr val="2D2D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832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af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3" y="2204864"/>
            <a:ext cx="5759873" cy="3600624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>
                <a:solidFill>
                  <a:srgbClr val="2D2D2D"/>
                </a:solidFill>
              </a:rPr>
              <a:t>Date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>
                <a:solidFill>
                  <a:srgbClr val="2D2D2D"/>
                </a:solidFill>
              </a:rPr>
              <a:t>Presentation name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097F4-2407-4E3D-991E-280319BD88AA}" type="slidenum">
              <a:rPr lang="fi-FI" smtClean="0">
                <a:solidFill>
                  <a:srgbClr val="2D2D2D"/>
                </a:solidFill>
              </a:rPr>
              <a:pPr/>
              <a:t>‹#›</a:t>
            </a:fld>
            <a:endParaRPr lang="fi-FI">
              <a:solidFill>
                <a:srgbClr val="2D2D2D"/>
              </a:solidFill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idx="13"/>
          </p:nvPr>
        </p:nvSpPr>
        <p:spPr>
          <a:xfrm>
            <a:off x="468312" y="1484315"/>
            <a:ext cx="5759872" cy="576535"/>
          </a:xfrm>
        </p:spPr>
        <p:txBody>
          <a:bodyPr anchor="t" anchorCtr="0"/>
          <a:lstStyle>
            <a:lvl1pPr marL="0" indent="0">
              <a:buNone/>
              <a:defRPr sz="135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203855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4" y="692696"/>
            <a:ext cx="3887663" cy="504056"/>
          </a:xfrm>
        </p:spPr>
        <p:txBody>
          <a:bodyPr/>
          <a:lstStyle/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5" y="1484315"/>
            <a:ext cx="3887662" cy="4680991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>
                <a:solidFill>
                  <a:srgbClr val="2D2D2D"/>
                </a:solidFill>
              </a:rPr>
              <a:t>Date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>
                <a:solidFill>
                  <a:srgbClr val="2D2D2D"/>
                </a:solidFill>
              </a:rPr>
              <a:t>Presentation name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097F4-2407-4E3D-991E-280319BD88AA}" type="slidenum">
              <a:rPr lang="fi-FI" smtClean="0">
                <a:solidFill>
                  <a:srgbClr val="2D2D2D"/>
                </a:solidFill>
              </a:rPr>
              <a:pPr/>
              <a:t>‹#›</a:t>
            </a:fld>
            <a:endParaRPr lang="fi-FI">
              <a:solidFill>
                <a:srgbClr val="2D2D2D"/>
              </a:solidFill>
            </a:endParaRPr>
          </a:p>
        </p:txBody>
      </p:sp>
      <p:sp>
        <p:nvSpPr>
          <p:cNvPr id="10" name="Picture Placeholder 2"/>
          <p:cNvSpPr>
            <a:spLocks noGrp="1"/>
          </p:cNvSpPr>
          <p:nvPr>
            <p:ph type="pic" idx="14"/>
          </p:nvPr>
        </p:nvSpPr>
        <p:spPr>
          <a:xfrm>
            <a:off x="4569271" y="943"/>
            <a:ext cx="4578018" cy="6236346"/>
          </a:xfrm>
          <a:custGeom>
            <a:avLst/>
            <a:gdLst>
              <a:gd name="connsiteX0" fmla="*/ 0 w 3848746"/>
              <a:gd name="connsiteY0" fmla="*/ 0 h 4608512"/>
              <a:gd name="connsiteX1" fmla="*/ 3848746 w 3848746"/>
              <a:gd name="connsiteY1" fmla="*/ 0 h 4608512"/>
              <a:gd name="connsiteX2" fmla="*/ 3848746 w 3848746"/>
              <a:gd name="connsiteY2" fmla="*/ 4608512 h 4608512"/>
              <a:gd name="connsiteX3" fmla="*/ 0 w 3848746"/>
              <a:gd name="connsiteY3" fmla="*/ 4608512 h 4608512"/>
              <a:gd name="connsiteX4" fmla="*/ 0 w 3848746"/>
              <a:gd name="connsiteY4" fmla="*/ 0 h 4608512"/>
              <a:gd name="connsiteX0" fmla="*/ 357448 w 4206194"/>
              <a:gd name="connsiteY0" fmla="*/ 0 h 4658389"/>
              <a:gd name="connsiteX1" fmla="*/ 4206194 w 4206194"/>
              <a:gd name="connsiteY1" fmla="*/ 0 h 4658389"/>
              <a:gd name="connsiteX2" fmla="*/ 4206194 w 4206194"/>
              <a:gd name="connsiteY2" fmla="*/ 4608512 h 4658389"/>
              <a:gd name="connsiteX3" fmla="*/ 0 w 4206194"/>
              <a:gd name="connsiteY3" fmla="*/ 4658389 h 4658389"/>
              <a:gd name="connsiteX4" fmla="*/ 357448 w 4206194"/>
              <a:gd name="connsiteY4" fmla="*/ 0 h 4658389"/>
              <a:gd name="connsiteX0" fmla="*/ 357448 w 4214507"/>
              <a:gd name="connsiteY0" fmla="*/ 0 h 5032461"/>
              <a:gd name="connsiteX1" fmla="*/ 4206194 w 4214507"/>
              <a:gd name="connsiteY1" fmla="*/ 0 h 5032461"/>
              <a:gd name="connsiteX2" fmla="*/ 4214507 w 4214507"/>
              <a:gd name="connsiteY2" fmla="*/ 5032461 h 5032461"/>
              <a:gd name="connsiteX3" fmla="*/ 0 w 4214507"/>
              <a:gd name="connsiteY3" fmla="*/ 4658389 h 5032461"/>
              <a:gd name="connsiteX4" fmla="*/ 357448 w 4214507"/>
              <a:gd name="connsiteY4" fmla="*/ 0 h 5032461"/>
              <a:gd name="connsiteX0" fmla="*/ 432263 w 4214507"/>
              <a:gd name="connsiteY0" fmla="*/ 0 h 5032461"/>
              <a:gd name="connsiteX1" fmla="*/ 4206194 w 4214507"/>
              <a:gd name="connsiteY1" fmla="*/ 0 h 5032461"/>
              <a:gd name="connsiteX2" fmla="*/ 4214507 w 4214507"/>
              <a:gd name="connsiteY2" fmla="*/ 5032461 h 5032461"/>
              <a:gd name="connsiteX3" fmla="*/ 0 w 4214507"/>
              <a:gd name="connsiteY3" fmla="*/ 4658389 h 5032461"/>
              <a:gd name="connsiteX4" fmla="*/ 432263 w 4214507"/>
              <a:gd name="connsiteY4" fmla="*/ 0 h 5032461"/>
              <a:gd name="connsiteX0" fmla="*/ 382386 w 4214507"/>
              <a:gd name="connsiteY0" fmla="*/ 0 h 5032461"/>
              <a:gd name="connsiteX1" fmla="*/ 4206194 w 4214507"/>
              <a:gd name="connsiteY1" fmla="*/ 0 h 5032461"/>
              <a:gd name="connsiteX2" fmla="*/ 4214507 w 4214507"/>
              <a:gd name="connsiteY2" fmla="*/ 5032461 h 5032461"/>
              <a:gd name="connsiteX3" fmla="*/ 0 w 4214507"/>
              <a:gd name="connsiteY3" fmla="*/ 4658389 h 5032461"/>
              <a:gd name="connsiteX4" fmla="*/ 382386 w 4214507"/>
              <a:gd name="connsiteY4" fmla="*/ 0 h 5032461"/>
              <a:gd name="connsiteX0" fmla="*/ 407324 w 4239445"/>
              <a:gd name="connsiteY0" fmla="*/ 0 h 5032461"/>
              <a:gd name="connsiteX1" fmla="*/ 4231132 w 4239445"/>
              <a:gd name="connsiteY1" fmla="*/ 0 h 5032461"/>
              <a:gd name="connsiteX2" fmla="*/ 4239445 w 4239445"/>
              <a:gd name="connsiteY2" fmla="*/ 5032461 h 5032461"/>
              <a:gd name="connsiteX3" fmla="*/ 0 w 4239445"/>
              <a:gd name="connsiteY3" fmla="*/ 4658389 h 5032461"/>
              <a:gd name="connsiteX4" fmla="*/ 407324 w 4239445"/>
              <a:gd name="connsiteY4" fmla="*/ 0 h 5032461"/>
              <a:gd name="connsiteX0" fmla="*/ 407324 w 4231132"/>
              <a:gd name="connsiteY0" fmla="*/ 0 h 5032461"/>
              <a:gd name="connsiteX1" fmla="*/ 4231132 w 4231132"/>
              <a:gd name="connsiteY1" fmla="*/ 0 h 5032461"/>
              <a:gd name="connsiteX2" fmla="*/ 4222819 w 4231132"/>
              <a:gd name="connsiteY2" fmla="*/ 5032461 h 5032461"/>
              <a:gd name="connsiteX3" fmla="*/ 0 w 4231132"/>
              <a:gd name="connsiteY3" fmla="*/ 4658389 h 5032461"/>
              <a:gd name="connsiteX4" fmla="*/ 407324 w 4231132"/>
              <a:gd name="connsiteY4" fmla="*/ 0 h 5032461"/>
              <a:gd name="connsiteX0" fmla="*/ 407324 w 4231132"/>
              <a:gd name="connsiteY0" fmla="*/ 0 h 5040774"/>
              <a:gd name="connsiteX1" fmla="*/ 4231132 w 4231132"/>
              <a:gd name="connsiteY1" fmla="*/ 0 h 5040774"/>
              <a:gd name="connsiteX2" fmla="*/ 4231132 w 4231132"/>
              <a:gd name="connsiteY2" fmla="*/ 5040774 h 5040774"/>
              <a:gd name="connsiteX3" fmla="*/ 0 w 4231132"/>
              <a:gd name="connsiteY3" fmla="*/ 4658389 h 5040774"/>
              <a:gd name="connsiteX4" fmla="*/ 407324 w 4231132"/>
              <a:gd name="connsiteY4" fmla="*/ 0 h 5040774"/>
              <a:gd name="connsiteX0" fmla="*/ 0 w 9164293"/>
              <a:gd name="connsiteY0" fmla="*/ 0 h 5040774"/>
              <a:gd name="connsiteX1" fmla="*/ 9164293 w 9164293"/>
              <a:gd name="connsiteY1" fmla="*/ 0 h 5040774"/>
              <a:gd name="connsiteX2" fmla="*/ 9164293 w 9164293"/>
              <a:gd name="connsiteY2" fmla="*/ 5040774 h 5040774"/>
              <a:gd name="connsiteX3" fmla="*/ 4933161 w 9164293"/>
              <a:gd name="connsiteY3" fmla="*/ 4658389 h 5040774"/>
              <a:gd name="connsiteX4" fmla="*/ 0 w 9164293"/>
              <a:gd name="connsiteY4" fmla="*/ 0 h 5040774"/>
              <a:gd name="connsiteX0" fmla="*/ 0 w 9164293"/>
              <a:gd name="connsiteY0" fmla="*/ 0 h 5076678"/>
              <a:gd name="connsiteX1" fmla="*/ 9164293 w 9164293"/>
              <a:gd name="connsiteY1" fmla="*/ 0 h 5076678"/>
              <a:gd name="connsiteX2" fmla="*/ 9164293 w 9164293"/>
              <a:gd name="connsiteY2" fmla="*/ 5040774 h 5076678"/>
              <a:gd name="connsiteX3" fmla="*/ 20693 w 9164293"/>
              <a:gd name="connsiteY3" fmla="*/ 5076678 h 5076678"/>
              <a:gd name="connsiteX4" fmla="*/ 0 w 9164293"/>
              <a:gd name="connsiteY4" fmla="*/ 0 h 5076678"/>
              <a:gd name="connsiteX0" fmla="*/ 0 w 9164293"/>
              <a:gd name="connsiteY0" fmla="*/ 0 h 5076678"/>
              <a:gd name="connsiteX1" fmla="*/ 9164293 w 9164293"/>
              <a:gd name="connsiteY1" fmla="*/ 0 h 5076678"/>
              <a:gd name="connsiteX2" fmla="*/ 9164293 w 9164293"/>
              <a:gd name="connsiteY2" fmla="*/ 4282016 h 5076678"/>
              <a:gd name="connsiteX3" fmla="*/ 20693 w 9164293"/>
              <a:gd name="connsiteY3" fmla="*/ 5076678 h 5076678"/>
              <a:gd name="connsiteX4" fmla="*/ 0 w 9164293"/>
              <a:gd name="connsiteY4" fmla="*/ 0 h 5076678"/>
              <a:gd name="connsiteX0" fmla="*/ 0 w 9164293"/>
              <a:gd name="connsiteY0" fmla="*/ 0 h 5115589"/>
              <a:gd name="connsiteX1" fmla="*/ 9164293 w 9164293"/>
              <a:gd name="connsiteY1" fmla="*/ 0 h 5115589"/>
              <a:gd name="connsiteX2" fmla="*/ 9164293 w 9164293"/>
              <a:gd name="connsiteY2" fmla="*/ 4282016 h 5115589"/>
              <a:gd name="connsiteX3" fmla="*/ 30420 w 9164293"/>
              <a:gd name="connsiteY3" fmla="*/ 5115589 h 5115589"/>
              <a:gd name="connsiteX4" fmla="*/ 0 w 9164293"/>
              <a:gd name="connsiteY4" fmla="*/ 0 h 5115589"/>
              <a:gd name="connsiteX0" fmla="*/ 0 w 9164293"/>
              <a:gd name="connsiteY0" fmla="*/ 0 h 5144772"/>
              <a:gd name="connsiteX1" fmla="*/ 9164293 w 9164293"/>
              <a:gd name="connsiteY1" fmla="*/ 0 h 5144772"/>
              <a:gd name="connsiteX2" fmla="*/ 9164293 w 9164293"/>
              <a:gd name="connsiteY2" fmla="*/ 4282016 h 5144772"/>
              <a:gd name="connsiteX3" fmla="*/ 20692 w 9164293"/>
              <a:gd name="connsiteY3" fmla="*/ 5144772 h 5144772"/>
              <a:gd name="connsiteX4" fmla="*/ 0 w 9164293"/>
              <a:gd name="connsiteY4" fmla="*/ 0 h 5144772"/>
              <a:gd name="connsiteX0" fmla="*/ 0 w 9164293"/>
              <a:gd name="connsiteY0" fmla="*/ 0 h 5125317"/>
              <a:gd name="connsiteX1" fmla="*/ 9164293 w 9164293"/>
              <a:gd name="connsiteY1" fmla="*/ 0 h 5125317"/>
              <a:gd name="connsiteX2" fmla="*/ 9164293 w 9164293"/>
              <a:gd name="connsiteY2" fmla="*/ 4282016 h 5125317"/>
              <a:gd name="connsiteX3" fmla="*/ 20692 w 9164293"/>
              <a:gd name="connsiteY3" fmla="*/ 5125317 h 5125317"/>
              <a:gd name="connsiteX4" fmla="*/ 0 w 9164293"/>
              <a:gd name="connsiteY4" fmla="*/ 0 h 5125317"/>
              <a:gd name="connsiteX0" fmla="*/ 0 w 9164293"/>
              <a:gd name="connsiteY0" fmla="*/ 0 h 5125317"/>
              <a:gd name="connsiteX1" fmla="*/ 9164293 w 9164293"/>
              <a:gd name="connsiteY1" fmla="*/ 0 h 5125317"/>
              <a:gd name="connsiteX2" fmla="*/ 9164293 w 9164293"/>
              <a:gd name="connsiteY2" fmla="*/ 4301471 h 5125317"/>
              <a:gd name="connsiteX3" fmla="*/ 20692 w 9164293"/>
              <a:gd name="connsiteY3" fmla="*/ 5125317 h 5125317"/>
              <a:gd name="connsiteX4" fmla="*/ 0 w 9164293"/>
              <a:gd name="connsiteY4" fmla="*/ 0 h 5125317"/>
              <a:gd name="connsiteX0" fmla="*/ 0 w 9164293"/>
              <a:gd name="connsiteY0" fmla="*/ 0 h 5125317"/>
              <a:gd name="connsiteX1" fmla="*/ 9164293 w 9164293"/>
              <a:gd name="connsiteY1" fmla="*/ 0 h 5125317"/>
              <a:gd name="connsiteX2" fmla="*/ 9164293 w 9164293"/>
              <a:gd name="connsiteY2" fmla="*/ 4423323 h 5125317"/>
              <a:gd name="connsiteX3" fmla="*/ 20692 w 9164293"/>
              <a:gd name="connsiteY3" fmla="*/ 5125317 h 5125317"/>
              <a:gd name="connsiteX4" fmla="*/ 0 w 9164293"/>
              <a:gd name="connsiteY4" fmla="*/ 0 h 5125317"/>
              <a:gd name="connsiteX0" fmla="*/ 0 w 9164293"/>
              <a:gd name="connsiteY0" fmla="*/ 0 h 5125317"/>
              <a:gd name="connsiteX1" fmla="*/ 9164293 w 9164293"/>
              <a:gd name="connsiteY1" fmla="*/ 0 h 5125317"/>
              <a:gd name="connsiteX2" fmla="*/ 9164293 w 9164293"/>
              <a:gd name="connsiteY2" fmla="*/ 4423323 h 5125317"/>
              <a:gd name="connsiteX3" fmla="*/ 20692 w 9164293"/>
              <a:gd name="connsiteY3" fmla="*/ 5125317 h 5125317"/>
              <a:gd name="connsiteX4" fmla="*/ 0 w 9164293"/>
              <a:gd name="connsiteY4" fmla="*/ 0 h 5125317"/>
              <a:gd name="connsiteX0" fmla="*/ 0 w 9151135"/>
              <a:gd name="connsiteY0" fmla="*/ 0 h 10218287"/>
              <a:gd name="connsiteX1" fmla="*/ 9151135 w 9151135"/>
              <a:gd name="connsiteY1" fmla="*/ 5092970 h 10218287"/>
              <a:gd name="connsiteX2" fmla="*/ 9151135 w 9151135"/>
              <a:gd name="connsiteY2" fmla="*/ 9516293 h 10218287"/>
              <a:gd name="connsiteX3" fmla="*/ 7534 w 9151135"/>
              <a:gd name="connsiteY3" fmla="*/ 10218287 h 10218287"/>
              <a:gd name="connsiteX4" fmla="*/ 0 w 9151135"/>
              <a:gd name="connsiteY4" fmla="*/ 0 h 10218287"/>
              <a:gd name="connsiteX0" fmla="*/ 0 w 9157714"/>
              <a:gd name="connsiteY0" fmla="*/ 0 h 10218287"/>
              <a:gd name="connsiteX1" fmla="*/ 9157714 w 9157714"/>
              <a:gd name="connsiteY1" fmla="*/ 0 h 10218287"/>
              <a:gd name="connsiteX2" fmla="*/ 9151135 w 9157714"/>
              <a:gd name="connsiteY2" fmla="*/ 9516293 h 10218287"/>
              <a:gd name="connsiteX3" fmla="*/ 7534 w 9157714"/>
              <a:gd name="connsiteY3" fmla="*/ 10218287 h 10218287"/>
              <a:gd name="connsiteX4" fmla="*/ 0 w 9157714"/>
              <a:gd name="connsiteY4" fmla="*/ 0 h 10218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7714" h="10218287">
                <a:moveTo>
                  <a:pt x="0" y="0"/>
                </a:moveTo>
                <a:lnTo>
                  <a:pt x="9157714" y="0"/>
                </a:lnTo>
                <a:lnTo>
                  <a:pt x="9151135" y="9516293"/>
                </a:lnTo>
                <a:lnTo>
                  <a:pt x="7534" y="10218287"/>
                </a:lnTo>
                <a:cubicBezTo>
                  <a:pt x="636" y="8526061"/>
                  <a:pt x="6898" y="1692226"/>
                  <a:pt x="0" y="0"/>
                </a:cubicBez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414380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_lahde" hidden="1"/>
          <p:cNvSpPr txBox="1"/>
          <p:nvPr userDrawn="1"/>
        </p:nvSpPr>
        <p:spPr>
          <a:xfrm>
            <a:off x="1188000" y="6422390"/>
            <a:ext cx="5080000" cy="230832"/>
          </a:xfrm>
          <a:prstGeom prst="rect">
            <a:avLst/>
          </a:prstGeom>
          <a:noFill/>
        </p:spPr>
        <p:txBody>
          <a:bodyPr vert="horz" lIns="89027" tIns="46800" rtlCol="0">
            <a:noAutofit/>
          </a:bodyPr>
          <a:lstStyle/>
          <a:p>
            <a:pPr algn="l" fontAlgn="ctr">
              <a:lnSpc>
                <a:spcPct val="85000"/>
              </a:lnSpc>
            </a:pPr>
            <a:endParaRPr lang="fi-FI" sz="90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1386480"/>
      </p:ext>
    </p:extLst>
  </p:cSld>
  <p:clrMapOvr>
    <a:masterClrMapping/>
  </p:clrMapOvr>
  <p:hf hdr="0" ftr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aksi kuv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4" y="692696"/>
            <a:ext cx="3887663" cy="504056"/>
          </a:xfrm>
        </p:spPr>
        <p:txBody>
          <a:bodyPr/>
          <a:lstStyle/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5" y="1484315"/>
            <a:ext cx="3887662" cy="4680991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>
                <a:solidFill>
                  <a:srgbClr val="2D2D2D"/>
                </a:solidFill>
              </a:rPr>
              <a:t>Date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>
                <a:solidFill>
                  <a:srgbClr val="2D2D2D"/>
                </a:solidFill>
              </a:rPr>
              <a:t>Presentation name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097F4-2407-4E3D-991E-280319BD88AA}" type="slidenum">
              <a:rPr lang="fi-FI" smtClean="0">
                <a:solidFill>
                  <a:srgbClr val="2D2D2D"/>
                </a:solidFill>
              </a:rPr>
              <a:pPr/>
              <a:t>‹#›</a:t>
            </a:fld>
            <a:endParaRPr lang="fi-FI">
              <a:solidFill>
                <a:srgbClr val="2D2D2D"/>
              </a:solidFill>
            </a:endParaRPr>
          </a:p>
        </p:txBody>
      </p:sp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4572000" y="620688"/>
            <a:ext cx="4104456" cy="2736304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4"/>
          </p:nvPr>
        </p:nvSpPr>
        <p:spPr>
          <a:xfrm>
            <a:off x="4562694" y="3429001"/>
            <a:ext cx="4112996" cy="2808289"/>
          </a:xfrm>
          <a:custGeom>
            <a:avLst/>
            <a:gdLst>
              <a:gd name="connsiteX0" fmla="*/ 0 w 3848746"/>
              <a:gd name="connsiteY0" fmla="*/ 0 h 4608512"/>
              <a:gd name="connsiteX1" fmla="*/ 3848746 w 3848746"/>
              <a:gd name="connsiteY1" fmla="*/ 0 h 4608512"/>
              <a:gd name="connsiteX2" fmla="*/ 3848746 w 3848746"/>
              <a:gd name="connsiteY2" fmla="*/ 4608512 h 4608512"/>
              <a:gd name="connsiteX3" fmla="*/ 0 w 3848746"/>
              <a:gd name="connsiteY3" fmla="*/ 4608512 h 4608512"/>
              <a:gd name="connsiteX4" fmla="*/ 0 w 3848746"/>
              <a:gd name="connsiteY4" fmla="*/ 0 h 4608512"/>
              <a:gd name="connsiteX0" fmla="*/ 357448 w 4206194"/>
              <a:gd name="connsiteY0" fmla="*/ 0 h 4658389"/>
              <a:gd name="connsiteX1" fmla="*/ 4206194 w 4206194"/>
              <a:gd name="connsiteY1" fmla="*/ 0 h 4658389"/>
              <a:gd name="connsiteX2" fmla="*/ 4206194 w 4206194"/>
              <a:gd name="connsiteY2" fmla="*/ 4608512 h 4658389"/>
              <a:gd name="connsiteX3" fmla="*/ 0 w 4206194"/>
              <a:gd name="connsiteY3" fmla="*/ 4658389 h 4658389"/>
              <a:gd name="connsiteX4" fmla="*/ 357448 w 4206194"/>
              <a:gd name="connsiteY4" fmla="*/ 0 h 4658389"/>
              <a:gd name="connsiteX0" fmla="*/ 357448 w 4214507"/>
              <a:gd name="connsiteY0" fmla="*/ 0 h 5032461"/>
              <a:gd name="connsiteX1" fmla="*/ 4206194 w 4214507"/>
              <a:gd name="connsiteY1" fmla="*/ 0 h 5032461"/>
              <a:gd name="connsiteX2" fmla="*/ 4214507 w 4214507"/>
              <a:gd name="connsiteY2" fmla="*/ 5032461 h 5032461"/>
              <a:gd name="connsiteX3" fmla="*/ 0 w 4214507"/>
              <a:gd name="connsiteY3" fmla="*/ 4658389 h 5032461"/>
              <a:gd name="connsiteX4" fmla="*/ 357448 w 4214507"/>
              <a:gd name="connsiteY4" fmla="*/ 0 h 5032461"/>
              <a:gd name="connsiteX0" fmla="*/ 432263 w 4214507"/>
              <a:gd name="connsiteY0" fmla="*/ 0 h 5032461"/>
              <a:gd name="connsiteX1" fmla="*/ 4206194 w 4214507"/>
              <a:gd name="connsiteY1" fmla="*/ 0 h 5032461"/>
              <a:gd name="connsiteX2" fmla="*/ 4214507 w 4214507"/>
              <a:gd name="connsiteY2" fmla="*/ 5032461 h 5032461"/>
              <a:gd name="connsiteX3" fmla="*/ 0 w 4214507"/>
              <a:gd name="connsiteY3" fmla="*/ 4658389 h 5032461"/>
              <a:gd name="connsiteX4" fmla="*/ 432263 w 4214507"/>
              <a:gd name="connsiteY4" fmla="*/ 0 h 5032461"/>
              <a:gd name="connsiteX0" fmla="*/ 382386 w 4214507"/>
              <a:gd name="connsiteY0" fmla="*/ 0 h 5032461"/>
              <a:gd name="connsiteX1" fmla="*/ 4206194 w 4214507"/>
              <a:gd name="connsiteY1" fmla="*/ 0 h 5032461"/>
              <a:gd name="connsiteX2" fmla="*/ 4214507 w 4214507"/>
              <a:gd name="connsiteY2" fmla="*/ 5032461 h 5032461"/>
              <a:gd name="connsiteX3" fmla="*/ 0 w 4214507"/>
              <a:gd name="connsiteY3" fmla="*/ 4658389 h 5032461"/>
              <a:gd name="connsiteX4" fmla="*/ 382386 w 4214507"/>
              <a:gd name="connsiteY4" fmla="*/ 0 h 5032461"/>
              <a:gd name="connsiteX0" fmla="*/ 407324 w 4239445"/>
              <a:gd name="connsiteY0" fmla="*/ 0 h 5032461"/>
              <a:gd name="connsiteX1" fmla="*/ 4231132 w 4239445"/>
              <a:gd name="connsiteY1" fmla="*/ 0 h 5032461"/>
              <a:gd name="connsiteX2" fmla="*/ 4239445 w 4239445"/>
              <a:gd name="connsiteY2" fmla="*/ 5032461 h 5032461"/>
              <a:gd name="connsiteX3" fmla="*/ 0 w 4239445"/>
              <a:gd name="connsiteY3" fmla="*/ 4658389 h 5032461"/>
              <a:gd name="connsiteX4" fmla="*/ 407324 w 4239445"/>
              <a:gd name="connsiteY4" fmla="*/ 0 h 5032461"/>
              <a:gd name="connsiteX0" fmla="*/ 407324 w 4231132"/>
              <a:gd name="connsiteY0" fmla="*/ 0 h 5032461"/>
              <a:gd name="connsiteX1" fmla="*/ 4231132 w 4231132"/>
              <a:gd name="connsiteY1" fmla="*/ 0 h 5032461"/>
              <a:gd name="connsiteX2" fmla="*/ 4222819 w 4231132"/>
              <a:gd name="connsiteY2" fmla="*/ 5032461 h 5032461"/>
              <a:gd name="connsiteX3" fmla="*/ 0 w 4231132"/>
              <a:gd name="connsiteY3" fmla="*/ 4658389 h 5032461"/>
              <a:gd name="connsiteX4" fmla="*/ 407324 w 4231132"/>
              <a:gd name="connsiteY4" fmla="*/ 0 h 5032461"/>
              <a:gd name="connsiteX0" fmla="*/ 407324 w 4231132"/>
              <a:gd name="connsiteY0" fmla="*/ 0 h 5040774"/>
              <a:gd name="connsiteX1" fmla="*/ 4231132 w 4231132"/>
              <a:gd name="connsiteY1" fmla="*/ 0 h 5040774"/>
              <a:gd name="connsiteX2" fmla="*/ 4231132 w 4231132"/>
              <a:gd name="connsiteY2" fmla="*/ 5040774 h 5040774"/>
              <a:gd name="connsiteX3" fmla="*/ 0 w 4231132"/>
              <a:gd name="connsiteY3" fmla="*/ 4658389 h 5040774"/>
              <a:gd name="connsiteX4" fmla="*/ 407324 w 4231132"/>
              <a:gd name="connsiteY4" fmla="*/ 0 h 5040774"/>
              <a:gd name="connsiteX0" fmla="*/ 0 w 9164293"/>
              <a:gd name="connsiteY0" fmla="*/ 0 h 5040774"/>
              <a:gd name="connsiteX1" fmla="*/ 9164293 w 9164293"/>
              <a:gd name="connsiteY1" fmla="*/ 0 h 5040774"/>
              <a:gd name="connsiteX2" fmla="*/ 9164293 w 9164293"/>
              <a:gd name="connsiteY2" fmla="*/ 5040774 h 5040774"/>
              <a:gd name="connsiteX3" fmla="*/ 4933161 w 9164293"/>
              <a:gd name="connsiteY3" fmla="*/ 4658389 h 5040774"/>
              <a:gd name="connsiteX4" fmla="*/ 0 w 9164293"/>
              <a:gd name="connsiteY4" fmla="*/ 0 h 5040774"/>
              <a:gd name="connsiteX0" fmla="*/ 0 w 9164293"/>
              <a:gd name="connsiteY0" fmla="*/ 0 h 5076678"/>
              <a:gd name="connsiteX1" fmla="*/ 9164293 w 9164293"/>
              <a:gd name="connsiteY1" fmla="*/ 0 h 5076678"/>
              <a:gd name="connsiteX2" fmla="*/ 9164293 w 9164293"/>
              <a:gd name="connsiteY2" fmla="*/ 5040774 h 5076678"/>
              <a:gd name="connsiteX3" fmla="*/ 20693 w 9164293"/>
              <a:gd name="connsiteY3" fmla="*/ 5076678 h 5076678"/>
              <a:gd name="connsiteX4" fmla="*/ 0 w 9164293"/>
              <a:gd name="connsiteY4" fmla="*/ 0 h 5076678"/>
              <a:gd name="connsiteX0" fmla="*/ 0 w 9164293"/>
              <a:gd name="connsiteY0" fmla="*/ 0 h 5076678"/>
              <a:gd name="connsiteX1" fmla="*/ 9164293 w 9164293"/>
              <a:gd name="connsiteY1" fmla="*/ 0 h 5076678"/>
              <a:gd name="connsiteX2" fmla="*/ 9164293 w 9164293"/>
              <a:gd name="connsiteY2" fmla="*/ 4282016 h 5076678"/>
              <a:gd name="connsiteX3" fmla="*/ 20693 w 9164293"/>
              <a:gd name="connsiteY3" fmla="*/ 5076678 h 5076678"/>
              <a:gd name="connsiteX4" fmla="*/ 0 w 9164293"/>
              <a:gd name="connsiteY4" fmla="*/ 0 h 5076678"/>
              <a:gd name="connsiteX0" fmla="*/ 0 w 9164293"/>
              <a:gd name="connsiteY0" fmla="*/ 0 h 5115589"/>
              <a:gd name="connsiteX1" fmla="*/ 9164293 w 9164293"/>
              <a:gd name="connsiteY1" fmla="*/ 0 h 5115589"/>
              <a:gd name="connsiteX2" fmla="*/ 9164293 w 9164293"/>
              <a:gd name="connsiteY2" fmla="*/ 4282016 h 5115589"/>
              <a:gd name="connsiteX3" fmla="*/ 30420 w 9164293"/>
              <a:gd name="connsiteY3" fmla="*/ 5115589 h 5115589"/>
              <a:gd name="connsiteX4" fmla="*/ 0 w 9164293"/>
              <a:gd name="connsiteY4" fmla="*/ 0 h 5115589"/>
              <a:gd name="connsiteX0" fmla="*/ 0 w 9164293"/>
              <a:gd name="connsiteY0" fmla="*/ 0 h 5144772"/>
              <a:gd name="connsiteX1" fmla="*/ 9164293 w 9164293"/>
              <a:gd name="connsiteY1" fmla="*/ 0 h 5144772"/>
              <a:gd name="connsiteX2" fmla="*/ 9164293 w 9164293"/>
              <a:gd name="connsiteY2" fmla="*/ 4282016 h 5144772"/>
              <a:gd name="connsiteX3" fmla="*/ 20692 w 9164293"/>
              <a:gd name="connsiteY3" fmla="*/ 5144772 h 5144772"/>
              <a:gd name="connsiteX4" fmla="*/ 0 w 9164293"/>
              <a:gd name="connsiteY4" fmla="*/ 0 h 5144772"/>
              <a:gd name="connsiteX0" fmla="*/ 0 w 9164293"/>
              <a:gd name="connsiteY0" fmla="*/ 0 h 5125317"/>
              <a:gd name="connsiteX1" fmla="*/ 9164293 w 9164293"/>
              <a:gd name="connsiteY1" fmla="*/ 0 h 5125317"/>
              <a:gd name="connsiteX2" fmla="*/ 9164293 w 9164293"/>
              <a:gd name="connsiteY2" fmla="*/ 4282016 h 5125317"/>
              <a:gd name="connsiteX3" fmla="*/ 20692 w 9164293"/>
              <a:gd name="connsiteY3" fmla="*/ 5125317 h 5125317"/>
              <a:gd name="connsiteX4" fmla="*/ 0 w 9164293"/>
              <a:gd name="connsiteY4" fmla="*/ 0 h 5125317"/>
              <a:gd name="connsiteX0" fmla="*/ 0 w 9164293"/>
              <a:gd name="connsiteY0" fmla="*/ 0 h 5125317"/>
              <a:gd name="connsiteX1" fmla="*/ 9164293 w 9164293"/>
              <a:gd name="connsiteY1" fmla="*/ 0 h 5125317"/>
              <a:gd name="connsiteX2" fmla="*/ 9164293 w 9164293"/>
              <a:gd name="connsiteY2" fmla="*/ 4301471 h 5125317"/>
              <a:gd name="connsiteX3" fmla="*/ 20692 w 9164293"/>
              <a:gd name="connsiteY3" fmla="*/ 5125317 h 5125317"/>
              <a:gd name="connsiteX4" fmla="*/ 0 w 9164293"/>
              <a:gd name="connsiteY4" fmla="*/ 0 h 5125317"/>
              <a:gd name="connsiteX0" fmla="*/ 0 w 9164293"/>
              <a:gd name="connsiteY0" fmla="*/ 0 h 5125317"/>
              <a:gd name="connsiteX1" fmla="*/ 9164293 w 9164293"/>
              <a:gd name="connsiteY1" fmla="*/ 0 h 5125317"/>
              <a:gd name="connsiteX2" fmla="*/ 9164293 w 9164293"/>
              <a:gd name="connsiteY2" fmla="*/ 4423323 h 5125317"/>
              <a:gd name="connsiteX3" fmla="*/ 20692 w 9164293"/>
              <a:gd name="connsiteY3" fmla="*/ 5125317 h 5125317"/>
              <a:gd name="connsiteX4" fmla="*/ 0 w 9164293"/>
              <a:gd name="connsiteY4" fmla="*/ 0 h 5125317"/>
              <a:gd name="connsiteX0" fmla="*/ 0 w 9164293"/>
              <a:gd name="connsiteY0" fmla="*/ 0 h 5125317"/>
              <a:gd name="connsiteX1" fmla="*/ 9164293 w 9164293"/>
              <a:gd name="connsiteY1" fmla="*/ 0 h 5125317"/>
              <a:gd name="connsiteX2" fmla="*/ 9164293 w 9164293"/>
              <a:gd name="connsiteY2" fmla="*/ 4423323 h 5125317"/>
              <a:gd name="connsiteX3" fmla="*/ 20692 w 9164293"/>
              <a:gd name="connsiteY3" fmla="*/ 5125317 h 5125317"/>
              <a:gd name="connsiteX4" fmla="*/ 0 w 9164293"/>
              <a:gd name="connsiteY4" fmla="*/ 0 h 5125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64293" h="5125317">
                <a:moveTo>
                  <a:pt x="0" y="0"/>
                </a:moveTo>
                <a:lnTo>
                  <a:pt x="9164293" y="0"/>
                </a:lnTo>
                <a:lnTo>
                  <a:pt x="9164293" y="4423323"/>
                </a:lnTo>
                <a:lnTo>
                  <a:pt x="20692" y="5125317"/>
                </a:lnTo>
                <a:cubicBezTo>
                  <a:pt x="13794" y="3433091"/>
                  <a:pt x="6898" y="1692226"/>
                  <a:pt x="0" y="0"/>
                </a:cubicBez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4140978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aksi kuvaa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692696"/>
            <a:ext cx="4104457" cy="504056"/>
          </a:xfrm>
        </p:spPr>
        <p:txBody>
          <a:bodyPr/>
          <a:lstStyle/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1" y="1484312"/>
            <a:ext cx="4104457" cy="432117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>
                <a:solidFill>
                  <a:srgbClr val="2D2D2D"/>
                </a:solidFill>
              </a:rPr>
              <a:t>Date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>
                <a:solidFill>
                  <a:srgbClr val="2D2D2D"/>
                </a:solidFill>
              </a:rPr>
              <a:t>Presentation name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097F4-2407-4E3D-991E-280319BD88AA}" type="slidenum">
              <a:rPr lang="fi-FI" smtClean="0">
                <a:solidFill>
                  <a:srgbClr val="2D2D2D"/>
                </a:solidFill>
              </a:rPr>
              <a:pPr/>
              <a:t>‹#›</a:t>
            </a:fld>
            <a:endParaRPr lang="fi-FI">
              <a:solidFill>
                <a:srgbClr val="2D2D2D"/>
              </a:solidFill>
            </a:endParaRPr>
          </a:p>
        </p:txBody>
      </p:sp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468314" y="620688"/>
            <a:ext cx="3887663" cy="2736304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5"/>
          </p:nvPr>
        </p:nvSpPr>
        <p:spPr>
          <a:xfrm>
            <a:off x="468314" y="3434546"/>
            <a:ext cx="3887663" cy="273075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41787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Date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Presentation name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8B097F4-2407-4E3D-991E-280319BD88AA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5" name="Picture Placeholder 2"/>
          <p:cNvSpPr>
            <a:spLocks noGrp="1"/>
          </p:cNvSpPr>
          <p:nvPr>
            <p:ph type="pic" idx="13"/>
          </p:nvPr>
        </p:nvSpPr>
        <p:spPr>
          <a:xfrm>
            <a:off x="-192" y="1795"/>
            <a:ext cx="9141017" cy="6624933"/>
          </a:xfrm>
          <a:custGeom>
            <a:avLst/>
            <a:gdLst>
              <a:gd name="connsiteX0" fmla="*/ 0 w 3848746"/>
              <a:gd name="connsiteY0" fmla="*/ 0 h 4608512"/>
              <a:gd name="connsiteX1" fmla="*/ 3848746 w 3848746"/>
              <a:gd name="connsiteY1" fmla="*/ 0 h 4608512"/>
              <a:gd name="connsiteX2" fmla="*/ 3848746 w 3848746"/>
              <a:gd name="connsiteY2" fmla="*/ 4608512 h 4608512"/>
              <a:gd name="connsiteX3" fmla="*/ 0 w 3848746"/>
              <a:gd name="connsiteY3" fmla="*/ 4608512 h 4608512"/>
              <a:gd name="connsiteX4" fmla="*/ 0 w 3848746"/>
              <a:gd name="connsiteY4" fmla="*/ 0 h 4608512"/>
              <a:gd name="connsiteX0" fmla="*/ 357448 w 4206194"/>
              <a:gd name="connsiteY0" fmla="*/ 0 h 4658389"/>
              <a:gd name="connsiteX1" fmla="*/ 4206194 w 4206194"/>
              <a:gd name="connsiteY1" fmla="*/ 0 h 4658389"/>
              <a:gd name="connsiteX2" fmla="*/ 4206194 w 4206194"/>
              <a:gd name="connsiteY2" fmla="*/ 4608512 h 4658389"/>
              <a:gd name="connsiteX3" fmla="*/ 0 w 4206194"/>
              <a:gd name="connsiteY3" fmla="*/ 4658389 h 4658389"/>
              <a:gd name="connsiteX4" fmla="*/ 357448 w 4206194"/>
              <a:gd name="connsiteY4" fmla="*/ 0 h 4658389"/>
              <a:gd name="connsiteX0" fmla="*/ 357448 w 4214507"/>
              <a:gd name="connsiteY0" fmla="*/ 0 h 5032461"/>
              <a:gd name="connsiteX1" fmla="*/ 4206194 w 4214507"/>
              <a:gd name="connsiteY1" fmla="*/ 0 h 5032461"/>
              <a:gd name="connsiteX2" fmla="*/ 4214507 w 4214507"/>
              <a:gd name="connsiteY2" fmla="*/ 5032461 h 5032461"/>
              <a:gd name="connsiteX3" fmla="*/ 0 w 4214507"/>
              <a:gd name="connsiteY3" fmla="*/ 4658389 h 5032461"/>
              <a:gd name="connsiteX4" fmla="*/ 357448 w 4214507"/>
              <a:gd name="connsiteY4" fmla="*/ 0 h 5032461"/>
              <a:gd name="connsiteX0" fmla="*/ 432263 w 4214507"/>
              <a:gd name="connsiteY0" fmla="*/ 0 h 5032461"/>
              <a:gd name="connsiteX1" fmla="*/ 4206194 w 4214507"/>
              <a:gd name="connsiteY1" fmla="*/ 0 h 5032461"/>
              <a:gd name="connsiteX2" fmla="*/ 4214507 w 4214507"/>
              <a:gd name="connsiteY2" fmla="*/ 5032461 h 5032461"/>
              <a:gd name="connsiteX3" fmla="*/ 0 w 4214507"/>
              <a:gd name="connsiteY3" fmla="*/ 4658389 h 5032461"/>
              <a:gd name="connsiteX4" fmla="*/ 432263 w 4214507"/>
              <a:gd name="connsiteY4" fmla="*/ 0 h 5032461"/>
              <a:gd name="connsiteX0" fmla="*/ 382386 w 4214507"/>
              <a:gd name="connsiteY0" fmla="*/ 0 h 5032461"/>
              <a:gd name="connsiteX1" fmla="*/ 4206194 w 4214507"/>
              <a:gd name="connsiteY1" fmla="*/ 0 h 5032461"/>
              <a:gd name="connsiteX2" fmla="*/ 4214507 w 4214507"/>
              <a:gd name="connsiteY2" fmla="*/ 5032461 h 5032461"/>
              <a:gd name="connsiteX3" fmla="*/ 0 w 4214507"/>
              <a:gd name="connsiteY3" fmla="*/ 4658389 h 5032461"/>
              <a:gd name="connsiteX4" fmla="*/ 382386 w 4214507"/>
              <a:gd name="connsiteY4" fmla="*/ 0 h 5032461"/>
              <a:gd name="connsiteX0" fmla="*/ 407324 w 4239445"/>
              <a:gd name="connsiteY0" fmla="*/ 0 h 5032461"/>
              <a:gd name="connsiteX1" fmla="*/ 4231132 w 4239445"/>
              <a:gd name="connsiteY1" fmla="*/ 0 h 5032461"/>
              <a:gd name="connsiteX2" fmla="*/ 4239445 w 4239445"/>
              <a:gd name="connsiteY2" fmla="*/ 5032461 h 5032461"/>
              <a:gd name="connsiteX3" fmla="*/ 0 w 4239445"/>
              <a:gd name="connsiteY3" fmla="*/ 4658389 h 5032461"/>
              <a:gd name="connsiteX4" fmla="*/ 407324 w 4239445"/>
              <a:gd name="connsiteY4" fmla="*/ 0 h 5032461"/>
              <a:gd name="connsiteX0" fmla="*/ 407324 w 4231132"/>
              <a:gd name="connsiteY0" fmla="*/ 0 h 5032461"/>
              <a:gd name="connsiteX1" fmla="*/ 4231132 w 4231132"/>
              <a:gd name="connsiteY1" fmla="*/ 0 h 5032461"/>
              <a:gd name="connsiteX2" fmla="*/ 4222819 w 4231132"/>
              <a:gd name="connsiteY2" fmla="*/ 5032461 h 5032461"/>
              <a:gd name="connsiteX3" fmla="*/ 0 w 4231132"/>
              <a:gd name="connsiteY3" fmla="*/ 4658389 h 5032461"/>
              <a:gd name="connsiteX4" fmla="*/ 407324 w 4231132"/>
              <a:gd name="connsiteY4" fmla="*/ 0 h 5032461"/>
              <a:gd name="connsiteX0" fmla="*/ 407324 w 4231132"/>
              <a:gd name="connsiteY0" fmla="*/ 0 h 5040774"/>
              <a:gd name="connsiteX1" fmla="*/ 4231132 w 4231132"/>
              <a:gd name="connsiteY1" fmla="*/ 0 h 5040774"/>
              <a:gd name="connsiteX2" fmla="*/ 4231132 w 4231132"/>
              <a:gd name="connsiteY2" fmla="*/ 5040774 h 5040774"/>
              <a:gd name="connsiteX3" fmla="*/ 0 w 4231132"/>
              <a:gd name="connsiteY3" fmla="*/ 4658389 h 5040774"/>
              <a:gd name="connsiteX4" fmla="*/ 407324 w 4231132"/>
              <a:gd name="connsiteY4" fmla="*/ 0 h 5040774"/>
              <a:gd name="connsiteX0" fmla="*/ 0 w 9164293"/>
              <a:gd name="connsiteY0" fmla="*/ 0 h 5040774"/>
              <a:gd name="connsiteX1" fmla="*/ 9164293 w 9164293"/>
              <a:gd name="connsiteY1" fmla="*/ 0 h 5040774"/>
              <a:gd name="connsiteX2" fmla="*/ 9164293 w 9164293"/>
              <a:gd name="connsiteY2" fmla="*/ 5040774 h 5040774"/>
              <a:gd name="connsiteX3" fmla="*/ 4933161 w 9164293"/>
              <a:gd name="connsiteY3" fmla="*/ 4658389 h 5040774"/>
              <a:gd name="connsiteX4" fmla="*/ 0 w 9164293"/>
              <a:gd name="connsiteY4" fmla="*/ 0 h 5040774"/>
              <a:gd name="connsiteX0" fmla="*/ 0 w 9164293"/>
              <a:gd name="connsiteY0" fmla="*/ 0 h 5076678"/>
              <a:gd name="connsiteX1" fmla="*/ 9164293 w 9164293"/>
              <a:gd name="connsiteY1" fmla="*/ 0 h 5076678"/>
              <a:gd name="connsiteX2" fmla="*/ 9164293 w 9164293"/>
              <a:gd name="connsiteY2" fmla="*/ 5040774 h 5076678"/>
              <a:gd name="connsiteX3" fmla="*/ 20693 w 9164293"/>
              <a:gd name="connsiteY3" fmla="*/ 5076678 h 5076678"/>
              <a:gd name="connsiteX4" fmla="*/ 0 w 9164293"/>
              <a:gd name="connsiteY4" fmla="*/ 0 h 5076678"/>
              <a:gd name="connsiteX0" fmla="*/ 0 w 9164293"/>
              <a:gd name="connsiteY0" fmla="*/ 0 h 5076678"/>
              <a:gd name="connsiteX1" fmla="*/ 9164293 w 9164293"/>
              <a:gd name="connsiteY1" fmla="*/ 0 h 5076678"/>
              <a:gd name="connsiteX2" fmla="*/ 9164293 w 9164293"/>
              <a:gd name="connsiteY2" fmla="*/ 4282016 h 5076678"/>
              <a:gd name="connsiteX3" fmla="*/ 20693 w 9164293"/>
              <a:gd name="connsiteY3" fmla="*/ 5076678 h 5076678"/>
              <a:gd name="connsiteX4" fmla="*/ 0 w 9164293"/>
              <a:gd name="connsiteY4" fmla="*/ 0 h 5076678"/>
              <a:gd name="connsiteX0" fmla="*/ 0 w 9164293"/>
              <a:gd name="connsiteY0" fmla="*/ 0 h 5115589"/>
              <a:gd name="connsiteX1" fmla="*/ 9164293 w 9164293"/>
              <a:gd name="connsiteY1" fmla="*/ 0 h 5115589"/>
              <a:gd name="connsiteX2" fmla="*/ 9164293 w 9164293"/>
              <a:gd name="connsiteY2" fmla="*/ 4282016 h 5115589"/>
              <a:gd name="connsiteX3" fmla="*/ 30420 w 9164293"/>
              <a:gd name="connsiteY3" fmla="*/ 5115589 h 5115589"/>
              <a:gd name="connsiteX4" fmla="*/ 0 w 9164293"/>
              <a:gd name="connsiteY4" fmla="*/ 0 h 5115589"/>
              <a:gd name="connsiteX0" fmla="*/ 0 w 9164293"/>
              <a:gd name="connsiteY0" fmla="*/ 0 h 5144772"/>
              <a:gd name="connsiteX1" fmla="*/ 9164293 w 9164293"/>
              <a:gd name="connsiteY1" fmla="*/ 0 h 5144772"/>
              <a:gd name="connsiteX2" fmla="*/ 9164293 w 9164293"/>
              <a:gd name="connsiteY2" fmla="*/ 4282016 h 5144772"/>
              <a:gd name="connsiteX3" fmla="*/ 20692 w 9164293"/>
              <a:gd name="connsiteY3" fmla="*/ 5144772 h 5144772"/>
              <a:gd name="connsiteX4" fmla="*/ 0 w 9164293"/>
              <a:gd name="connsiteY4" fmla="*/ 0 h 5144772"/>
              <a:gd name="connsiteX0" fmla="*/ 0 w 9164293"/>
              <a:gd name="connsiteY0" fmla="*/ 0 h 5125317"/>
              <a:gd name="connsiteX1" fmla="*/ 9164293 w 9164293"/>
              <a:gd name="connsiteY1" fmla="*/ 0 h 5125317"/>
              <a:gd name="connsiteX2" fmla="*/ 9164293 w 9164293"/>
              <a:gd name="connsiteY2" fmla="*/ 4282016 h 5125317"/>
              <a:gd name="connsiteX3" fmla="*/ 20692 w 9164293"/>
              <a:gd name="connsiteY3" fmla="*/ 5125317 h 5125317"/>
              <a:gd name="connsiteX4" fmla="*/ 0 w 9164293"/>
              <a:gd name="connsiteY4" fmla="*/ 0 h 5125317"/>
              <a:gd name="connsiteX0" fmla="*/ 0 w 9164293"/>
              <a:gd name="connsiteY0" fmla="*/ 0 h 5125317"/>
              <a:gd name="connsiteX1" fmla="*/ 9164293 w 9164293"/>
              <a:gd name="connsiteY1" fmla="*/ 0 h 5125317"/>
              <a:gd name="connsiteX2" fmla="*/ 9164293 w 9164293"/>
              <a:gd name="connsiteY2" fmla="*/ 4301471 h 5125317"/>
              <a:gd name="connsiteX3" fmla="*/ 20692 w 9164293"/>
              <a:gd name="connsiteY3" fmla="*/ 5125317 h 5125317"/>
              <a:gd name="connsiteX4" fmla="*/ 0 w 9164293"/>
              <a:gd name="connsiteY4" fmla="*/ 0 h 5125317"/>
              <a:gd name="connsiteX0" fmla="*/ 0 w 9164293"/>
              <a:gd name="connsiteY0" fmla="*/ 1496291 h 6621608"/>
              <a:gd name="connsiteX1" fmla="*/ 9164293 w 9164293"/>
              <a:gd name="connsiteY1" fmla="*/ 0 h 6621608"/>
              <a:gd name="connsiteX2" fmla="*/ 9164293 w 9164293"/>
              <a:gd name="connsiteY2" fmla="*/ 5797762 h 6621608"/>
              <a:gd name="connsiteX3" fmla="*/ 20692 w 9164293"/>
              <a:gd name="connsiteY3" fmla="*/ 6621608 h 6621608"/>
              <a:gd name="connsiteX4" fmla="*/ 0 w 9164293"/>
              <a:gd name="connsiteY4" fmla="*/ 1496291 h 6621608"/>
              <a:gd name="connsiteX0" fmla="*/ 4318 w 9145335"/>
              <a:gd name="connsiteY0" fmla="*/ 0 h 6624933"/>
              <a:gd name="connsiteX1" fmla="*/ 9145335 w 9145335"/>
              <a:gd name="connsiteY1" fmla="*/ 3325 h 6624933"/>
              <a:gd name="connsiteX2" fmla="*/ 9145335 w 9145335"/>
              <a:gd name="connsiteY2" fmla="*/ 5801087 h 6624933"/>
              <a:gd name="connsiteX3" fmla="*/ 1734 w 9145335"/>
              <a:gd name="connsiteY3" fmla="*/ 6624933 h 6624933"/>
              <a:gd name="connsiteX4" fmla="*/ 4318 w 9145335"/>
              <a:gd name="connsiteY4" fmla="*/ 0 h 6624933"/>
              <a:gd name="connsiteX0" fmla="*/ 1340 w 9142357"/>
              <a:gd name="connsiteY0" fmla="*/ 0 h 6624933"/>
              <a:gd name="connsiteX1" fmla="*/ 9142357 w 9142357"/>
              <a:gd name="connsiteY1" fmla="*/ 3325 h 6624933"/>
              <a:gd name="connsiteX2" fmla="*/ 9142357 w 9142357"/>
              <a:gd name="connsiteY2" fmla="*/ 5801087 h 6624933"/>
              <a:gd name="connsiteX3" fmla="*/ 2081 w 9142357"/>
              <a:gd name="connsiteY3" fmla="*/ 6624933 h 6624933"/>
              <a:gd name="connsiteX4" fmla="*/ 1340 w 9142357"/>
              <a:gd name="connsiteY4" fmla="*/ 0 h 6624933"/>
              <a:gd name="connsiteX0" fmla="*/ 0 w 9141017"/>
              <a:gd name="connsiteY0" fmla="*/ 0 h 6624933"/>
              <a:gd name="connsiteX1" fmla="*/ 9141017 w 9141017"/>
              <a:gd name="connsiteY1" fmla="*/ 3325 h 6624933"/>
              <a:gd name="connsiteX2" fmla="*/ 9141017 w 9141017"/>
              <a:gd name="connsiteY2" fmla="*/ 5801087 h 6624933"/>
              <a:gd name="connsiteX3" fmla="*/ 741 w 9141017"/>
              <a:gd name="connsiteY3" fmla="*/ 6624933 h 6624933"/>
              <a:gd name="connsiteX4" fmla="*/ 0 w 9141017"/>
              <a:gd name="connsiteY4" fmla="*/ 0 h 6624933"/>
              <a:gd name="connsiteX0" fmla="*/ 0 w 9141017"/>
              <a:gd name="connsiteY0" fmla="*/ 0 h 6624933"/>
              <a:gd name="connsiteX1" fmla="*/ 9141017 w 9141017"/>
              <a:gd name="connsiteY1" fmla="*/ 3325 h 6624933"/>
              <a:gd name="connsiteX2" fmla="*/ 9141017 w 9141017"/>
              <a:gd name="connsiteY2" fmla="*/ 5801087 h 6624933"/>
              <a:gd name="connsiteX3" fmla="*/ 741 w 9141017"/>
              <a:gd name="connsiteY3" fmla="*/ 6624933 h 6624933"/>
              <a:gd name="connsiteX4" fmla="*/ 0 w 9141017"/>
              <a:gd name="connsiteY4" fmla="*/ 0 h 6624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1017" h="6624933">
                <a:moveTo>
                  <a:pt x="0" y="0"/>
                </a:moveTo>
                <a:lnTo>
                  <a:pt x="9141017" y="3325"/>
                </a:lnTo>
                <a:lnTo>
                  <a:pt x="9141017" y="5801087"/>
                </a:lnTo>
                <a:lnTo>
                  <a:pt x="741" y="6624933"/>
                </a:lnTo>
                <a:cubicBezTo>
                  <a:pt x="493" y="4932707"/>
                  <a:pt x="3573" y="1692226"/>
                  <a:pt x="0" y="0"/>
                </a:cubicBez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267472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>
                <a:solidFill>
                  <a:srgbClr val="2D2D2D"/>
                </a:solidFill>
              </a:rPr>
              <a:t>Date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>
                <a:solidFill>
                  <a:srgbClr val="2D2D2D"/>
                </a:solidFill>
              </a:rPr>
              <a:t>Presentation name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097F4-2407-4E3D-991E-280319BD88AA}" type="slidenum">
              <a:rPr lang="fi-FI" smtClean="0">
                <a:solidFill>
                  <a:srgbClr val="2D2D2D"/>
                </a:solidFill>
              </a:rPr>
              <a:pPr/>
              <a:t>‹#›</a:t>
            </a:fld>
            <a:endParaRPr lang="fi-FI">
              <a:solidFill>
                <a:srgbClr val="2D2D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57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>
                <a:solidFill>
                  <a:srgbClr val="2D2D2D"/>
                </a:solidFill>
              </a:rPr>
              <a:t>Date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>
                <a:solidFill>
                  <a:srgbClr val="2D2D2D"/>
                </a:solidFill>
              </a:rPr>
              <a:t>Presentation name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097F4-2407-4E3D-991E-280319BD88AA}" type="slidenum">
              <a:rPr lang="fi-FI" smtClean="0">
                <a:solidFill>
                  <a:srgbClr val="2D2D2D"/>
                </a:solidFill>
              </a:rPr>
              <a:pPr/>
              <a:t>‹#›</a:t>
            </a:fld>
            <a:endParaRPr lang="fi-FI">
              <a:solidFill>
                <a:srgbClr val="2D2D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6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 / loppu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 userDrawn="1"/>
        </p:nvGrpSpPr>
        <p:grpSpPr>
          <a:xfrm>
            <a:off x="1" y="4449765"/>
            <a:ext cx="9150351" cy="2408237"/>
            <a:chOff x="0" y="4449763"/>
            <a:chExt cx="9150351" cy="2408237"/>
          </a:xfrm>
        </p:grpSpPr>
        <p:sp>
          <p:nvSpPr>
            <p:cNvPr id="16" name="Freeform 6"/>
            <p:cNvSpPr>
              <a:spLocks/>
            </p:cNvSpPr>
            <p:nvPr userDrawn="1"/>
          </p:nvSpPr>
          <p:spPr bwMode="auto">
            <a:xfrm>
              <a:off x="1644650" y="5040313"/>
              <a:ext cx="760413" cy="1089025"/>
            </a:xfrm>
            <a:custGeom>
              <a:avLst/>
              <a:gdLst>
                <a:gd name="T0" fmla="*/ 479 w 479"/>
                <a:gd name="T1" fmla="*/ 0 h 686"/>
                <a:gd name="T2" fmla="*/ 419 w 479"/>
                <a:gd name="T3" fmla="*/ 686 h 686"/>
                <a:gd name="T4" fmla="*/ 0 w 479"/>
                <a:gd name="T5" fmla="*/ 649 h 686"/>
                <a:gd name="T6" fmla="*/ 53 w 479"/>
                <a:gd name="T7" fmla="*/ 37 h 686"/>
                <a:gd name="T8" fmla="*/ 479 w 479"/>
                <a:gd name="T9" fmla="*/ 0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9" h="686">
                  <a:moveTo>
                    <a:pt x="479" y="0"/>
                  </a:moveTo>
                  <a:lnTo>
                    <a:pt x="419" y="686"/>
                  </a:lnTo>
                  <a:lnTo>
                    <a:pt x="0" y="649"/>
                  </a:lnTo>
                  <a:lnTo>
                    <a:pt x="53" y="37"/>
                  </a:lnTo>
                  <a:lnTo>
                    <a:pt x="479" y="0"/>
                  </a:lnTo>
                  <a:close/>
                </a:path>
              </a:pathLst>
            </a:custGeom>
            <a:solidFill>
              <a:srgbClr val="C7C3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350">
                <a:solidFill>
                  <a:srgbClr val="2D2D2D"/>
                </a:solidFill>
              </a:endParaRPr>
            </a:p>
          </p:txBody>
        </p:sp>
        <p:sp>
          <p:nvSpPr>
            <p:cNvPr id="17" name="Freeform 7"/>
            <p:cNvSpPr>
              <a:spLocks/>
            </p:cNvSpPr>
            <p:nvPr userDrawn="1"/>
          </p:nvSpPr>
          <p:spPr bwMode="auto">
            <a:xfrm>
              <a:off x="2462213" y="4968875"/>
              <a:ext cx="865188" cy="1249362"/>
            </a:xfrm>
            <a:custGeom>
              <a:avLst/>
              <a:gdLst>
                <a:gd name="T0" fmla="*/ 476 w 545"/>
                <a:gd name="T1" fmla="*/ 0 h 787"/>
                <a:gd name="T2" fmla="*/ 545 w 545"/>
                <a:gd name="T3" fmla="*/ 787 h 787"/>
                <a:gd name="T4" fmla="*/ 0 w 545"/>
                <a:gd name="T5" fmla="*/ 739 h 787"/>
                <a:gd name="T6" fmla="*/ 61 w 545"/>
                <a:gd name="T7" fmla="*/ 36 h 787"/>
                <a:gd name="T8" fmla="*/ 476 w 545"/>
                <a:gd name="T9" fmla="*/ 0 h 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5" h="787">
                  <a:moveTo>
                    <a:pt x="476" y="0"/>
                  </a:moveTo>
                  <a:lnTo>
                    <a:pt x="545" y="787"/>
                  </a:lnTo>
                  <a:lnTo>
                    <a:pt x="0" y="739"/>
                  </a:lnTo>
                  <a:lnTo>
                    <a:pt x="61" y="36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B2AD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350">
                <a:solidFill>
                  <a:srgbClr val="2D2D2D"/>
                </a:solidFill>
              </a:endParaRPr>
            </a:p>
          </p:txBody>
        </p:sp>
        <p:sp>
          <p:nvSpPr>
            <p:cNvPr id="18" name="Freeform 8"/>
            <p:cNvSpPr>
              <a:spLocks/>
            </p:cNvSpPr>
            <p:nvPr userDrawn="1"/>
          </p:nvSpPr>
          <p:spPr bwMode="auto">
            <a:xfrm>
              <a:off x="0" y="5111750"/>
              <a:ext cx="1574800" cy="946150"/>
            </a:xfrm>
            <a:custGeom>
              <a:avLst/>
              <a:gdLst>
                <a:gd name="T0" fmla="*/ 0 w 992"/>
                <a:gd name="T1" fmla="*/ 514 h 596"/>
                <a:gd name="T2" fmla="*/ 0 w 992"/>
                <a:gd name="T3" fmla="*/ 87 h 596"/>
                <a:gd name="T4" fmla="*/ 495 w 992"/>
                <a:gd name="T5" fmla="*/ 43 h 596"/>
                <a:gd name="T6" fmla="*/ 992 w 992"/>
                <a:gd name="T7" fmla="*/ 0 h 596"/>
                <a:gd name="T8" fmla="*/ 940 w 992"/>
                <a:gd name="T9" fmla="*/ 596 h 596"/>
                <a:gd name="T10" fmla="*/ 469 w 992"/>
                <a:gd name="T11" fmla="*/ 555 h 596"/>
                <a:gd name="T12" fmla="*/ 0 w 992"/>
                <a:gd name="T13" fmla="*/ 514 h 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92" h="596">
                  <a:moveTo>
                    <a:pt x="0" y="514"/>
                  </a:moveTo>
                  <a:lnTo>
                    <a:pt x="0" y="87"/>
                  </a:lnTo>
                  <a:lnTo>
                    <a:pt x="495" y="43"/>
                  </a:lnTo>
                  <a:lnTo>
                    <a:pt x="992" y="0"/>
                  </a:lnTo>
                  <a:lnTo>
                    <a:pt x="940" y="596"/>
                  </a:lnTo>
                  <a:lnTo>
                    <a:pt x="469" y="555"/>
                  </a:lnTo>
                  <a:lnTo>
                    <a:pt x="0" y="514"/>
                  </a:lnTo>
                  <a:close/>
                </a:path>
              </a:pathLst>
            </a:custGeom>
            <a:solidFill>
              <a:srgbClr val="D9D5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350">
                <a:solidFill>
                  <a:srgbClr val="2D2D2D"/>
                </a:solidFill>
              </a:endParaRPr>
            </a:p>
          </p:txBody>
        </p:sp>
        <p:sp>
          <p:nvSpPr>
            <p:cNvPr id="19" name="Freeform 9"/>
            <p:cNvSpPr>
              <a:spLocks/>
            </p:cNvSpPr>
            <p:nvPr userDrawn="1"/>
          </p:nvSpPr>
          <p:spPr bwMode="auto">
            <a:xfrm>
              <a:off x="0" y="6080125"/>
              <a:ext cx="1479550" cy="777875"/>
            </a:xfrm>
            <a:custGeom>
              <a:avLst/>
              <a:gdLst>
                <a:gd name="T0" fmla="*/ 896 w 932"/>
                <a:gd name="T1" fmla="*/ 490 h 490"/>
                <a:gd name="T2" fmla="*/ 447 w 932"/>
                <a:gd name="T3" fmla="*/ 490 h 490"/>
                <a:gd name="T4" fmla="*/ 0 w 932"/>
                <a:gd name="T5" fmla="*/ 490 h 490"/>
                <a:gd name="T6" fmla="*/ 0 w 932"/>
                <a:gd name="T7" fmla="*/ 0 h 490"/>
                <a:gd name="T8" fmla="*/ 465 w 932"/>
                <a:gd name="T9" fmla="*/ 40 h 490"/>
                <a:gd name="T10" fmla="*/ 932 w 932"/>
                <a:gd name="T11" fmla="*/ 81 h 490"/>
                <a:gd name="T12" fmla="*/ 896 w 932"/>
                <a:gd name="T13" fmla="*/ 49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32" h="490">
                  <a:moveTo>
                    <a:pt x="896" y="490"/>
                  </a:moveTo>
                  <a:lnTo>
                    <a:pt x="447" y="490"/>
                  </a:lnTo>
                  <a:lnTo>
                    <a:pt x="0" y="490"/>
                  </a:lnTo>
                  <a:lnTo>
                    <a:pt x="0" y="0"/>
                  </a:lnTo>
                  <a:lnTo>
                    <a:pt x="465" y="40"/>
                  </a:lnTo>
                  <a:lnTo>
                    <a:pt x="932" y="81"/>
                  </a:lnTo>
                  <a:lnTo>
                    <a:pt x="896" y="490"/>
                  </a:lnTo>
                  <a:close/>
                </a:path>
              </a:pathLst>
            </a:custGeom>
            <a:solidFill>
              <a:srgbClr val="D9D5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350">
                <a:solidFill>
                  <a:srgbClr val="2D2D2D"/>
                </a:solidFill>
              </a:endParaRPr>
            </a:p>
          </p:txBody>
        </p:sp>
        <p:sp>
          <p:nvSpPr>
            <p:cNvPr id="20" name="Freeform 10"/>
            <p:cNvSpPr>
              <a:spLocks/>
            </p:cNvSpPr>
            <p:nvPr userDrawn="1"/>
          </p:nvSpPr>
          <p:spPr bwMode="auto">
            <a:xfrm>
              <a:off x="1574800" y="6223000"/>
              <a:ext cx="1808163" cy="635000"/>
            </a:xfrm>
            <a:custGeom>
              <a:avLst/>
              <a:gdLst>
                <a:gd name="T0" fmla="*/ 1139 w 1139"/>
                <a:gd name="T1" fmla="*/ 400 h 400"/>
                <a:gd name="T2" fmla="*/ 569 w 1139"/>
                <a:gd name="T3" fmla="*/ 400 h 400"/>
                <a:gd name="T4" fmla="*/ 0 w 1139"/>
                <a:gd name="T5" fmla="*/ 400 h 400"/>
                <a:gd name="T6" fmla="*/ 35 w 1139"/>
                <a:gd name="T7" fmla="*/ 0 h 400"/>
                <a:gd name="T8" fmla="*/ 573 w 1139"/>
                <a:gd name="T9" fmla="*/ 47 h 400"/>
                <a:gd name="T10" fmla="*/ 1112 w 1139"/>
                <a:gd name="T11" fmla="*/ 94 h 400"/>
                <a:gd name="T12" fmla="*/ 1139 w 1139"/>
                <a:gd name="T13" fmla="*/ 400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39" h="400">
                  <a:moveTo>
                    <a:pt x="1139" y="400"/>
                  </a:moveTo>
                  <a:lnTo>
                    <a:pt x="569" y="400"/>
                  </a:lnTo>
                  <a:lnTo>
                    <a:pt x="0" y="400"/>
                  </a:lnTo>
                  <a:lnTo>
                    <a:pt x="35" y="0"/>
                  </a:lnTo>
                  <a:lnTo>
                    <a:pt x="573" y="47"/>
                  </a:lnTo>
                  <a:lnTo>
                    <a:pt x="1112" y="94"/>
                  </a:lnTo>
                  <a:lnTo>
                    <a:pt x="1139" y="400"/>
                  </a:lnTo>
                  <a:close/>
                </a:path>
              </a:pathLst>
            </a:custGeom>
            <a:solidFill>
              <a:srgbClr val="C7C3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350">
                <a:solidFill>
                  <a:srgbClr val="2D2D2D"/>
                </a:solidFill>
              </a:endParaRPr>
            </a:p>
          </p:txBody>
        </p:sp>
        <p:sp>
          <p:nvSpPr>
            <p:cNvPr id="21" name="Freeform 11"/>
            <p:cNvSpPr>
              <a:spLocks/>
            </p:cNvSpPr>
            <p:nvPr userDrawn="1"/>
          </p:nvSpPr>
          <p:spPr bwMode="auto">
            <a:xfrm>
              <a:off x="3370263" y="4449763"/>
              <a:ext cx="5780088" cy="2408237"/>
            </a:xfrm>
            <a:custGeom>
              <a:avLst/>
              <a:gdLst>
                <a:gd name="T0" fmla="*/ 3641 w 3641"/>
                <a:gd name="T1" fmla="*/ 0 h 1517"/>
                <a:gd name="T2" fmla="*/ 3641 w 3641"/>
                <a:gd name="T3" fmla="*/ 759 h 1517"/>
                <a:gd name="T4" fmla="*/ 3641 w 3641"/>
                <a:gd name="T5" fmla="*/ 1517 h 1517"/>
                <a:gd name="T6" fmla="*/ 3199 w 3641"/>
                <a:gd name="T7" fmla="*/ 1517 h 1517"/>
                <a:gd name="T8" fmla="*/ 2756 w 3641"/>
                <a:gd name="T9" fmla="*/ 1517 h 1517"/>
                <a:gd name="T10" fmla="*/ 2314 w 3641"/>
                <a:gd name="T11" fmla="*/ 1517 h 1517"/>
                <a:gd name="T12" fmla="*/ 1873 w 3641"/>
                <a:gd name="T13" fmla="*/ 1517 h 1517"/>
                <a:gd name="T14" fmla="*/ 1430 w 3641"/>
                <a:gd name="T15" fmla="*/ 1517 h 1517"/>
                <a:gd name="T16" fmla="*/ 989 w 3641"/>
                <a:gd name="T17" fmla="*/ 1517 h 1517"/>
                <a:gd name="T18" fmla="*/ 547 w 3641"/>
                <a:gd name="T19" fmla="*/ 1517 h 1517"/>
                <a:gd name="T20" fmla="*/ 106 w 3641"/>
                <a:gd name="T21" fmla="*/ 1517 h 1517"/>
                <a:gd name="T22" fmla="*/ 53 w 3641"/>
                <a:gd name="T23" fmla="*/ 918 h 1517"/>
                <a:gd name="T24" fmla="*/ 0 w 3641"/>
                <a:gd name="T25" fmla="*/ 319 h 1517"/>
                <a:gd name="T26" fmla="*/ 455 w 3641"/>
                <a:gd name="T27" fmla="*/ 279 h 1517"/>
                <a:gd name="T28" fmla="*/ 910 w 3641"/>
                <a:gd name="T29" fmla="*/ 239 h 1517"/>
                <a:gd name="T30" fmla="*/ 1365 w 3641"/>
                <a:gd name="T31" fmla="*/ 199 h 1517"/>
                <a:gd name="T32" fmla="*/ 1821 w 3641"/>
                <a:gd name="T33" fmla="*/ 159 h 1517"/>
                <a:gd name="T34" fmla="*/ 2275 w 3641"/>
                <a:gd name="T35" fmla="*/ 119 h 1517"/>
                <a:gd name="T36" fmla="*/ 2730 w 3641"/>
                <a:gd name="T37" fmla="*/ 79 h 1517"/>
                <a:gd name="T38" fmla="*/ 3186 w 3641"/>
                <a:gd name="T39" fmla="*/ 39 h 1517"/>
                <a:gd name="T40" fmla="*/ 3641 w 3641"/>
                <a:gd name="T41" fmla="*/ 0 h 1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641" h="1517">
                  <a:moveTo>
                    <a:pt x="3641" y="0"/>
                  </a:moveTo>
                  <a:lnTo>
                    <a:pt x="3641" y="759"/>
                  </a:lnTo>
                  <a:lnTo>
                    <a:pt x="3641" y="1517"/>
                  </a:lnTo>
                  <a:lnTo>
                    <a:pt x="3199" y="1517"/>
                  </a:lnTo>
                  <a:lnTo>
                    <a:pt x="2756" y="1517"/>
                  </a:lnTo>
                  <a:lnTo>
                    <a:pt x="2314" y="1517"/>
                  </a:lnTo>
                  <a:lnTo>
                    <a:pt x="1873" y="1517"/>
                  </a:lnTo>
                  <a:lnTo>
                    <a:pt x="1430" y="1517"/>
                  </a:lnTo>
                  <a:lnTo>
                    <a:pt x="989" y="1517"/>
                  </a:lnTo>
                  <a:lnTo>
                    <a:pt x="547" y="1517"/>
                  </a:lnTo>
                  <a:lnTo>
                    <a:pt x="106" y="1517"/>
                  </a:lnTo>
                  <a:lnTo>
                    <a:pt x="53" y="918"/>
                  </a:lnTo>
                  <a:lnTo>
                    <a:pt x="0" y="319"/>
                  </a:lnTo>
                  <a:lnTo>
                    <a:pt x="455" y="279"/>
                  </a:lnTo>
                  <a:lnTo>
                    <a:pt x="910" y="239"/>
                  </a:lnTo>
                  <a:lnTo>
                    <a:pt x="1365" y="199"/>
                  </a:lnTo>
                  <a:lnTo>
                    <a:pt x="1821" y="159"/>
                  </a:lnTo>
                  <a:lnTo>
                    <a:pt x="2275" y="119"/>
                  </a:lnTo>
                  <a:lnTo>
                    <a:pt x="2730" y="79"/>
                  </a:lnTo>
                  <a:lnTo>
                    <a:pt x="3186" y="39"/>
                  </a:lnTo>
                  <a:lnTo>
                    <a:pt x="3641" y="0"/>
                  </a:lnTo>
                  <a:close/>
                </a:path>
              </a:pathLst>
            </a:custGeom>
            <a:solidFill>
              <a:srgbClr val="ECEA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350">
                <a:solidFill>
                  <a:srgbClr val="2D2D2D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9913" y="5229200"/>
            <a:ext cx="3744416" cy="1152128"/>
          </a:xfrm>
        </p:spPr>
        <p:txBody>
          <a:bodyPr anchor="t" anchorCtr="0"/>
          <a:lstStyle>
            <a:lvl1pPr algn="l">
              <a:defRPr sz="2400" b="1" cap="none" baseline="0"/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idx="13"/>
          </p:nvPr>
        </p:nvSpPr>
        <p:spPr>
          <a:xfrm>
            <a:off x="-23467" y="3"/>
            <a:ext cx="9164293" cy="5125317"/>
          </a:xfrm>
          <a:custGeom>
            <a:avLst/>
            <a:gdLst>
              <a:gd name="connsiteX0" fmla="*/ 0 w 3848746"/>
              <a:gd name="connsiteY0" fmla="*/ 0 h 4608512"/>
              <a:gd name="connsiteX1" fmla="*/ 3848746 w 3848746"/>
              <a:gd name="connsiteY1" fmla="*/ 0 h 4608512"/>
              <a:gd name="connsiteX2" fmla="*/ 3848746 w 3848746"/>
              <a:gd name="connsiteY2" fmla="*/ 4608512 h 4608512"/>
              <a:gd name="connsiteX3" fmla="*/ 0 w 3848746"/>
              <a:gd name="connsiteY3" fmla="*/ 4608512 h 4608512"/>
              <a:gd name="connsiteX4" fmla="*/ 0 w 3848746"/>
              <a:gd name="connsiteY4" fmla="*/ 0 h 4608512"/>
              <a:gd name="connsiteX0" fmla="*/ 357448 w 4206194"/>
              <a:gd name="connsiteY0" fmla="*/ 0 h 4658389"/>
              <a:gd name="connsiteX1" fmla="*/ 4206194 w 4206194"/>
              <a:gd name="connsiteY1" fmla="*/ 0 h 4658389"/>
              <a:gd name="connsiteX2" fmla="*/ 4206194 w 4206194"/>
              <a:gd name="connsiteY2" fmla="*/ 4608512 h 4658389"/>
              <a:gd name="connsiteX3" fmla="*/ 0 w 4206194"/>
              <a:gd name="connsiteY3" fmla="*/ 4658389 h 4658389"/>
              <a:gd name="connsiteX4" fmla="*/ 357448 w 4206194"/>
              <a:gd name="connsiteY4" fmla="*/ 0 h 4658389"/>
              <a:gd name="connsiteX0" fmla="*/ 357448 w 4214507"/>
              <a:gd name="connsiteY0" fmla="*/ 0 h 5032461"/>
              <a:gd name="connsiteX1" fmla="*/ 4206194 w 4214507"/>
              <a:gd name="connsiteY1" fmla="*/ 0 h 5032461"/>
              <a:gd name="connsiteX2" fmla="*/ 4214507 w 4214507"/>
              <a:gd name="connsiteY2" fmla="*/ 5032461 h 5032461"/>
              <a:gd name="connsiteX3" fmla="*/ 0 w 4214507"/>
              <a:gd name="connsiteY3" fmla="*/ 4658389 h 5032461"/>
              <a:gd name="connsiteX4" fmla="*/ 357448 w 4214507"/>
              <a:gd name="connsiteY4" fmla="*/ 0 h 5032461"/>
              <a:gd name="connsiteX0" fmla="*/ 432263 w 4214507"/>
              <a:gd name="connsiteY0" fmla="*/ 0 h 5032461"/>
              <a:gd name="connsiteX1" fmla="*/ 4206194 w 4214507"/>
              <a:gd name="connsiteY1" fmla="*/ 0 h 5032461"/>
              <a:gd name="connsiteX2" fmla="*/ 4214507 w 4214507"/>
              <a:gd name="connsiteY2" fmla="*/ 5032461 h 5032461"/>
              <a:gd name="connsiteX3" fmla="*/ 0 w 4214507"/>
              <a:gd name="connsiteY3" fmla="*/ 4658389 h 5032461"/>
              <a:gd name="connsiteX4" fmla="*/ 432263 w 4214507"/>
              <a:gd name="connsiteY4" fmla="*/ 0 h 5032461"/>
              <a:gd name="connsiteX0" fmla="*/ 382386 w 4214507"/>
              <a:gd name="connsiteY0" fmla="*/ 0 h 5032461"/>
              <a:gd name="connsiteX1" fmla="*/ 4206194 w 4214507"/>
              <a:gd name="connsiteY1" fmla="*/ 0 h 5032461"/>
              <a:gd name="connsiteX2" fmla="*/ 4214507 w 4214507"/>
              <a:gd name="connsiteY2" fmla="*/ 5032461 h 5032461"/>
              <a:gd name="connsiteX3" fmla="*/ 0 w 4214507"/>
              <a:gd name="connsiteY3" fmla="*/ 4658389 h 5032461"/>
              <a:gd name="connsiteX4" fmla="*/ 382386 w 4214507"/>
              <a:gd name="connsiteY4" fmla="*/ 0 h 5032461"/>
              <a:gd name="connsiteX0" fmla="*/ 407324 w 4239445"/>
              <a:gd name="connsiteY0" fmla="*/ 0 h 5032461"/>
              <a:gd name="connsiteX1" fmla="*/ 4231132 w 4239445"/>
              <a:gd name="connsiteY1" fmla="*/ 0 h 5032461"/>
              <a:gd name="connsiteX2" fmla="*/ 4239445 w 4239445"/>
              <a:gd name="connsiteY2" fmla="*/ 5032461 h 5032461"/>
              <a:gd name="connsiteX3" fmla="*/ 0 w 4239445"/>
              <a:gd name="connsiteY3" fmla="*/ 4658389 h 5032461"/>
              <a:gd name="connsiteX4" fmla="*/ 407324 w 4239445"/>
              <a:gd name="connsiteY4" fmla="*/ 0 h 5032461"/>
              <a:gd name="connsiteX0" fmla="*/ 407324 w 4231132"/>
              <a:gd name="connsiteY0" fmla="*/ 0 h 5032461"/>
              <a:gd name="connsiteX1" fmla="*/ 4231132 w 4231132"/>
              <a:gd name="connsiteY1" fmla="*/ 0 h 5032461"/>
              <a:gd name="connsiteX2" fmla="*/ 4222819 w 4231132"/>
              <a:gd name="connsiteY2" fmla="*/ 5032461 h 5032461"/>
              <a:gd name="connsiteX3" fmla="*/ 0 w 4231132"/>
              <a:gd name="connsiteY3" fmla="*/ 4658389 h 5032461"/>
              <a:gd name="connsiteX4" fmla="*/ 407324 w 4231132"/>
              <a:gd name="connsiteY4" fmla="*/ 0 h 5032461"/>
              <a:gd name="connsiteX0" fmla="*/ 407324 w 4231132"/>
              <a:gd name="connsiteY0" fmla="*/ 0 h 5040774"/>
              <a:gd name="connsiteX1" fmla="*/ 4231132 w 4231132"/>
              <a:gd name="connsiteY1" fmla="*/ 0 h 5040774"/>
              <a:gd name="connsiteX2" fmla="*/ 4231132 w 4231132"/>
              <a:gd name="connsiteY2" fmla="*/ 5040774 h 5040774"/>
              <a:gd name="connsiteX3" fmla="*/ 0 w 4231132"/>
              <a:gd name="connsiteY3" fmla="*/ 4658389 h 5040774"/>
              <a:gd name="connsiteX4" fmla="*/ 407324 w 4231132"/>
              <a:gd name="connsiteY4" fmla="*/ 0 h 5040774"/>
              <a:gd name="connsiteX0" fmla="*/ 0 w 9164293"/>
              <a:gd name="connsiteY0" fmla="*/ 0 h 5040774"/>
              <a:gd name="connsiteX1" fmla="*/ 9164293 w 9164293"/>
              <a:gd name="connsiteY1" fmla="*/ 0 h 5040774"/>
              <a:gd name="connsiteX2" fmla="*/ 9164293 w 9164293"/>
              <a:gd name="connsiteY2" fmla="*/ 5040774 h 5040774"/>
              <a:gd name="connsiteX3" fmla="*/ 4933161 w 9164293"/>
              <a:gd name="connsiteY3" fmla="*/ 4658389 h 5040774"/>
              <a:gd name="connsiteX4" fmla="*/ 0 w 9164293"/>
              <a:gd name="connsiteY4" fmla="*/ 0 h 5040774"/>
              <a:gd name="connsiteX0" fmla="*/ 0 w 9164293"/>
              <a:gd name="connsiteY0" fmla="*/ 0 h 5076678"/>
              <a:gd name="connsiteX1" fmla="*/ 9164293 w 9164293"/>
              <a:gd name="connsiteY1" fmla="*/ 0 h 5076678"/>
              <a:gd name="connsiteX2" fmla="*/ 9164293 w 9164293"/>
              <a:gd name="connsiteY2" fmla="*/ 5040774 h 5076678"/>
              <a:gd name="connsiteX3" fmla="*/ 20693 w 9164293"/>
              <a:gd name="connsiteY3" fmla="*/ 5076678 h 5076678"/>
              <a:gd name="connsiteX4" fmla="*/ 0 w 9164293"/>
              <a:gd name="connsiteY4" fmla="*/ 0 h 5076678"/>
              <a:gd name="connsiteX0" fmla="*/ 0 w 9164293"/>
              <a:gd name="connsiteY0" fmla="*/ 0 h 5076678"/>
              <a:gd name="connsiteX1" fmla="*/ 9164293 w 9164293"/>
              <a:gd name="connsiteY1" fmla="*/ 0 h 5076678"/>
              <a:gd name="connsiteX2" fmla="*/ 9164293 w 9164293"/>
              <a:gd name="connsiteY2" fmla="*/ 4282016 h 5076678"/>
              <a:gd name="connsiteX3" fmla="*/ 20693 w 9164293"/>
              <a:gd name="connsiteY3" fmla="*/ 5076678 h 5076678"/>
              <a:gd name="connsiteX4" fmla="*/ 0 w 9164293"/>
              <a:gd name="connsiteY4" fmla="*/ 0 h 5076678"/>
              <a:gd name="connsiteX0" fmla="*/ 0 w 9164293"/>
              <a:gd name="connsiteY0" fmla="*/ 0 h 5115589"/>
              <a:gd name="connsiteX1" fmla="*/ 9164293 w 9164293"/>
              <a:gd name="connsiteY1" fmla="*/ 0 h 5115589"/>
              <a:gd name="connsiteX2" fmla="*/ 9164293 w 9164293"/>
              <a:gd name="connsiteY2" fmla="*/ 4282016 h 5115589"/>
              <a:gd name="connsiteX3" fmla="*/ 30420 w 9164293"/>
              <a:gd name="connsiteY3" fmla="*/ 5115589 h 5115589"/>
              <a:gd name="connsiteX4" fmla="*/ 0 w 9164293"/>
              <a:gd name="connsiteY4" fmla="*/ 0 h 5115589"/>
              <a:gd name="connsiteX0" fmla="*/ 0 w 9164293"/>
              <a:gd name="connsiteY0" fmla="*/ 0 h 5144772"/>
              <a:gd name="connsiteX1" fmla="*/ 9164293 w 9164293"/>
              <a:gd name="connsiteY1" fmla="*/ 0 h 5144772"/>
              <a:gd name="connsiteX2" fmla="*/ 9164293 w 9164293"/>
              <a:gd name="connsiteY2" fmla="*/ 4282016 h 5144772"/>
              <a:gd name="connsiteX3" fmla="*/ 20692 w 9164293"/>
              <a:gd name="connsiteY3" fmla="*/ 5144772 h 5144772"/>
              <a:gd name="connsiteX4" fmla="*/ 0 w 9164293"/>
              <a:gd name="connsiteY4" fmla="*/ 0 h 5144772"/>
              <a:gd name="connsiteX0" fmla="*/ 0 w 9164293"/>
              <a:gd name="connsiteY0" fmla="*/ 0 h 5125317"/>
              <a:gd name="connsiteX1" fmla="*/ 9164293 w 9164293"/>
              <a:gd name="connsiteY1" fmla="*/ 0 h 5125317"/>
              <a:gd name="connsiteX2" fmla="*/ 9164293 w 9164293"/>
              <a:gd name="connsiteY2" fmla="*/ 4282016 h 5125317"/>
              <a:gd name="connsiteX3" fmla="*/ 20692 w 9164293"/>
              <a:gd name="connsiteY3" fmla="*/ 5125317 h 5125317"/>
              <a:gd name="connsiteX4" fmla="*/ 0 w 9164293"/>
              <a:gd name="connsiteY4" fmla="*/ 0 h 5125317"/>
              <a:gd name="connsiteX0" fmla="*/ 0 w 9164293"/>
              <a:gd name="connsiteY0" fmla="*/ 0 h 5125317"/>
              <a:gd name="connsiteX1" fmla="*/ 9164293 w 9164293"/>
              <a:gd name="connsiteY1" fmla="*/ 0 h 5125317"/>
              <a:gd name="connsiteX2" fmla="*/ 9164293 w 9164293"/>
              <a:gd name="connsiteY2" fmla="*/ 4301471 h 5125317"/>
              <a:gd name="connsiteX3" fmla="*/ 20692 w 9164293"/>
              <a:gd name="connsiteY3" fmla="*/ 5125317 h 5125317"/>
              <a:gd name="connsiteX4" fmla="*/ 0 w 9164293"/>
              <a:gd name="connsiteY4" fmla="*/ 0 h 5125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64293" h="5125317">
                <a:moveTo>
                  <a:pt x="0" y="0"/>
                </a:moveTo>
                <a:lnTo>
                  <a:pt x="9164293" y="0"/>
                </a:lnTo>
                <a:lnTo>
                  <a:pt x="9164293" y="4301471"/>
                </a:lnTo>
                <a:lnTo>
                  <a:pt x="20692" y="5125317"/>
                </a:lnTo>
                <a:cubicBezTo>
                  <a:pt x="13794" y="3433091"/>
                  <a:pt x="6898" y="1692226"/>
                  <a:pt x="0" y="0"/>
                </a:cubicBez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24" name="Date Placeholder 3"/>
          <p:cNvSpPr>
            <a:spLocks noGrp="1"/>
          </p:cNvSpPr>
          <p:nvPr>
            <p:ph type="dt" sz="half" idx="10"/>
          </p:nvPr>
        </p:nvSpPr>
        <p:spPr>
          <a:xfrm>
            <a:off x="827089" y="6381330"/>
            <a:ext cx="1008608" cy="144017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Date</a:t>
            </a:r>
            <a:endParaRPr lang="fi-FI" dirty="0"/>
          </a:p>
        </p:txBody>
      </p:sp>
      <p:sp>
        <p:nvSpPr>
          <p:cNvPr id="2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35697" y="6381328"/>
            <a:ext cx="2736304" cy="144016"/>
          </a:xfrm>
        </p:spPr>
        <p:txBody>
          <a:bodyPr/>
          <a:lstStyle>
            <a:lvl1pPr algn="l">
              <a:defRPr>
                <a:noFill/>
              </a:defRPr>
            </a:lvl1pPr>
          </a:lstStyle>
          <a:p>
            <a:r>
              <a:rPr lang="fi-FI"/>
              <a:t>Presentation name</a:t>
            </a:r>
            <a:endParaRPr lang="fi-FI" dirty="0"/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8313" y="6388536"/>
            <a:ext cx="358775" cy="136808"/>
          </a:xfrm>
        </p:spPr>
        <p:txBody>
          <a:bodyPr/>
          <a:lstStyle/>
          <a:p>
            <a:fld id="{08B097F4-2407-4E3D-991E-280319BD88AA}" type="slidenum">
              <a:rPr lang="fi-FI" smtClean="0">
                <a:solidFill>
                  <a:srgbClr val="2D2D2D"/>
                </a:solidFill>
              </a:rPr>
              <a:pPr/>
              <a:t>‹#›</a:t>
            </a:fld>
            <a:endParaRPr lang="fi-FI">
              <a:solidFill>
                <a:srgbClr val="2D2D2D"/>
              </a:solidFill>
            </a:endParaRPr>
          </a:p>
        </p:txBody>
      </p:sp>
      <p:grpSp>
        <p:nvGrpSpPr>
          <p:cNvPr id="27" name="Group 31"/>
          <p:cNvGrpSpPr>
            <a:grpSpLocks noChangeAspect="1"/>
          </p:cNvGrpSpPr>
          <p:nvPr userDrawn="1"/>
        </p:nvGrpSpPr>
        <p:grpSpPr>
          <a:xfrm>
            <a:off x="7939288" y="5937961"/>
            <a:ext cx="714755" cy="612000"/>
            <a:chOff x="2679501" y="2243138"/>
            <a:chExt cx="3700663" cy="2376487"/>
          </a:xfrm>
        </p:grpSpPr>
        <p:sp>
          <p:nvSpPr>
            <p:cNvPr id="28" name="Freeform 6"/>
            <p:cNvSpPr>
              <a:spLocks/>
            </p:cNvSpPr>
            <p:nvPr userDrawn="1"/>
          </p:nvSpPr>
          <p:spPr bwMode="auto">
            <a:xfrm>
              <a:off x="5178426" y="2243138"/>
              <a:ext cx="1201738" cy="1047750"/>
            </a:xfrm>
            <a:custGeom>
              <a:avLst/>
              <a:gdLst>
                <a:gd name="T0" fmla="*/ 2 w 757"/>
                <a:gd name="T1" fmla="*/ 0 h 660"/>
                <a:gd name="T2" fmla="*/ 0 w 757"/>
                <a:gd name="T3" fmla="*/ 2 h 660"/>
                <a:gd name="T4" fmla="*/ 385 w 757"/>
                <a:gd name="T5" fmla="*/ 660 h 660"/>
                <a:gd name="T6" fmla="*/ 757 w 757"/>
                <a:gd name="T7" fmla="*/ 0 h 660"/>
                <a:gd name="T8" fmla="*/ 2 w 757"/>
                <a:gd name="T9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7" h="660">
                  <a:moveTo>
                    <a:pt x="2" y="0"/>
                  </a:moveTo>
                  <a:lnTo>
                    <a:pt x="0" y="2"/>
                  </a:lnTo>
                  <a:lnTo>
                    <a:pt x="385" y="660"/>
                  </a:lnTo>
                  <a:lnTo>
                    <a:pt x="757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5DA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2D2D2D"/>
                </a:solidFill>
              </a:endParaRPr>
            </a:p>
          </p:txBody>
        </p:sp>
        <p:sp>
          <p:nvSpPr>
            <p:cNvPr id="29" name="Freeform 7"/>
            <p:cNvSpPr>
              <a:spLocks noEditPoints="1"/>
            </p:cNvSpPr>
            <p:nvPr userDrawn="1"/>
          </p:nvSpPr>
          <p:spPr bwMode="auto">
            <a:xfrm>
              <a:off x="2679501" y="4262437"/>
              <a:ext cx="3441700" cy="357188"/>
            </a:xfrm>
            <a:custGeom>
              <a:avLst/>
              <a:gdLst>
                <a:gd name="T0" fmla="*/ 187 w 2168"/>
                <a:gd name="T1" fmla="*/ 179 h 225"/>
                <a:gd name="T2" fmla="*/ 287 w 2168"/>
                <a:gd name="T3" fmla="*/ 180 h 225"/>
                <a:gd name="T4" fmla="*/ 321 w 2168"/>
                <a:gd name="T5" fmla="*/ 62 h 225"/>
                <a:gd name="T6" fmla="*/ 241 w 2168"/>
                <a:gd name="T7" fmla="*/ 89 h 225"/>
                <a:gd name="T8" fmla="*/ 322 w 2168"/>
                <a:gd name="T9" fmla="*/ 112 h 225"/>
                <a:gd name="T10" fmla="*/ 270 w 2168"/>
                <a:gd name="T11" fmla="*/ 158 h 225"/>
                <a:gd name="T12" fmla="*/ 299 w 2168"/>
                <a:gd name="T13" fmla="*/ 72 h 225"/>
                <a:gd name="T14" fmla="*/ 516 w 2168"/>
                <a:gd name="T15" fmla="*/ 98 h 225"/>
                <a:gd name="T16" fmla="*/ 567 w 2168"/>
                <a:gd name="T17" fmla="*/ 96 h 225"/>
                <a:gd name="T18" fmla="*/ 567 w 2168"/>
                <a:gd name="T19" fmla="*/ 52 h 225"/>
                <a:gd name="T20" fmla="*/ 507 w 2168"/>
                <a:gd name="T21" fmla="*/ 83 h 225"/>
                <a:gd name="T22" fmla="*/ 437 w 2168"/>
                <a:gd name="T23" fmla="*/ 66 h 225"/>
                <a:gd name="T24" fmla="*/ 442 w 2168"/>
                <a:gd name="T25" fmla="*/ 85 h 225"/>
                <a:gd name="T26" fmla="*/ 622 w 2168"/>
                <a:gd name="T27" fmla="*/ 133 h 225"/>
                <a:gd name="T28" fmla="*/ 681 w 2168"/>
                <a:gd name="T29" fmla="*/ 178 h 225"/>
                <a:gd name="T30" fmla="*/ 708 w 2168"/>
                <a:gd name="T31" fmla="*/ 59 h 225"/>
                <a:gd name="T32" fmla="*/ 628 w 2168"/>
                <a:gd name="T33" fmla="*/ 96 h 225"/>
                <a:gd name="T34" fmla="*/ 712 w 2168"/>
                <a:gd name="T35" fmla="*/ 117 h 225"/>
                <a:gd name="T36" fmla="*/ 653 w 2168"/>
                <a:gd name="T37" fmla="*/ 152 h 225"/>
                <a:gd name="T38" fmla="*/ 738 w 2168"/>
                <a:gd name="T39" fmla="*/ 9 h 225"/>
                <a:gd name="T40" fmla="*/ 823 w 2168"/>
                <a:gd name="T41" fmla="*/ 52 h 225"/>
                <a:gd name="T42" fmla="*/ 791 w 2168"/>
                <a:gd name="T43" fmla="*/ 113 h 225"/>
                <a:gd name="T44" fmla="*/ 833 w 2168"/>
                <a:gd name="T45" fmla="*/ 162 h 225"/>
                <a:gd name="T46" fmla="*/ 804 w 2168"/>
                <a:gd name="T47" fmla="*/ 179 h 225"/>
                <a:gd name="T48" fmla="*/ 873 w 2168"/>
                <a:gd name="T49" fmla="*/ 144 h 225"/>
                <a:gd name="T50" fmla="*/ 809 w 2168"/>
                <a:gd name="T51" fmla="*/ 87 h 225"/>
                <a:gd name="T52" fmla="*/ 953 w 2168"/>
                <a:gd name="T53" fmla="*/ 34 h 225"/>
                <a:gd name="T54" fmla="*/ 1082 w 2168"/>
                <a:gd name="T55" fmla="*/ 68 h 225"/>
                <a:gd name="T56" fmla="*/ 1090 w 2168"/>
                <a:gd name="T57" fmla="*/ 80 h 225"/>
                <a:gd name="T58" fmla="*/ 1129 w 2168"/>
                <a:gd name="T59" fmla="*/ 99 h 225"/>
                <a:gd name="T60" fmla="*/ 1153 w 2168"/>
                <a:gd name="T61" fmla="*/ 152 h 225"/>
                <a:gd name="T62" fmla="*/ 1219 w 2168"/>
                <a:gd name="T63" fmla="*/ 173 h 225"/>
                <a:gd name="T64" fmla="*/ 1224 w 2168"/>
                <a:gd name="T65" fmla="*/ 53 h 225"/>
                <a:gd name="T66" fmla="*/ 1151 w 2168"/>
                <a:gd name="T67" fmla="*/ 118 h 225"/>
                <a:gd name="T68" fmla="*/ 1238 w 2168"/>
                <a:gd name="T69" fmla="*/ 127 h 225"/>
                <a:gd name="T70" fmla="*/ 1177 w 2168"/>
                <a:gd name="T71" fmla="*/ 143 h 225"/>
                <a:gd name="T72" fmla="*/ 1357 w 2168"/>
                <a:gd name="T73" fmla="*/ 118 h 225"/>
                <a:gd name="T74" fmla="*/ 1502 w 2168"/>
                <a:gd name="T75" fmla="*/ 161 h 225"/>
                <a:gd name="T76" fmla="*/ 1551 w 2168"/>
                <a:gd name="T77" fmla="*/ 89 h 225"/>
                <a:gd name="T78" fmla="*/ 1468 w 2168"/>
                <a:gd name="T79" fmla="*/ 64 h 225"/>
                <a:gd name="T80" fmla="*/ 1457 w 2168"/>
                <a:gd name="T81" fmla="*/ 172 h 225"/>
                <a:gd name="T82" fmla="*/ 1522 w 2168"/>
                <a:gd name="T83" fmla="*/ 140 h 225"/>
                <a:gd name="T84" fmla="*/ 1523 w 2168"/>
                <a:gd name="T85" fmla="*/ 77 h 225"/>
                <a:gd name="T86" fmla="*/ 1679 w 2168"/>
                <a:gd name="T87" fmla="*/ 54 h 225"/>
                <a:gd name="T88" fmla="*/ 1573 w 2168"/>
                <a:gd name="T89" fmla="*/ 179 h 225"/>
                <a:gd name="T90" fmla="*/ 1666 w 2168"/>
                <a:gd name="T91" fmla="*/ 77 h 225"/>
                <a:gd name="T92" fmla="*/ 1764 w 2168"/>
                <a:gd name="T93" fmla="*/ 157 h 225"/>
                <a:gd name="T94" fmla="*/ 1738 w 2168"/>
                <a:gd name="T95" fmla="*/ 166 h 225"/>
                <a:gd name="T96" fmla="*/ 1822 w 2168"/>
                <a:gd name="T97" fmla="*/ 147 h 225"/>
                <a:gd name="T98" fmla="*/ 1887 w 2168"/>
                <a:gd name="T99" fmla="*/ 175 h 225"/>
                <a:gd name="T100" fmla="*/ 1899 w 2168"/>
                <a:gd name="T101" fmla="*/ 54 h 225"/>
                <a:gd name="T102" fmla="*/ 1823 w 2168"/>
                <a:gd name="T103" fmla="*/ 110 h 225"/>
                <a:gd name="T104" fmla="*/ 1910 w 2168"/>
                <a:gd name="T105" fmla="*/ 122 h 225"/>
                <a:gd name="T106" fmla="*/ 1850 w 2168"/>
                <a:gd name="T107" fmla="*/ 148 h 225"/>
                <a:gd name="T108" fmla="*/ 2003 w 2168"/>
                <a:gd name="T109" fmla="*/ 0 h 225"/>
                <a:gd name="T110" fmla="*/ 1968 w 2168"/>
                <a:gd name="T111" fmla="*/ 197 h 225"/>
                <a:gd name="T112" fmla="*/ 2049 w 2168"/>
                <a:gd name="T113" fmla="*/ 164 h 225"/>
                <a:gd name="T114" fmla="*/ 2124 w 2168"/>
                <a:gd name="T115" fmla="*/ 159 h 225"/>
                <a:gd name="T116" fmla="*/ 2103 w 2168"/>
                <a:gd name="T117" fmla="*/ 51 h 225"/>
                <a:gd name="T118" fmla="*/ 2108 w 2168"/>
                <a:gd name="T119" fmla="*/ 72 h 225"/>
                <a:gd name="T120" fmla="*/ 2122 w 2168"/>
                <a:gd name="T121" fmla="*/ 140 h 225"/>
                <a:gd name="T122" fmla="*/ 2068 w 2168"/>
                <a:gd name="T123" fmla="*/ 11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168" h="225">
                  <a:moveTo>
                    <a:pt x="124" y="179"/>
                  </a:moveTo>
                  <a:lnTo>
                    <a:pt x="128" y="156"/>
                  </a:lnTo>
                  <a:lnTo>
                    <a:pt x="31" y="156"/>
                  </a:lnTo>
                  <a:lnTo>
                    <a:pt x="41" y="98"/>
                  </a:lnTo>
                  <a:lnTo>
                    <a:pt x="118" y="98"/>
                  </a:lnTo>
                  <a:lnTo>
                    <a:pt x="122" y="76"/>
                  </a:lnTo>
                  <a:lnTo>
                    <a:pt x="45" y="76"/>
                  </a:lnTo>
                  <a:lnTo>
                    <a:pt x="54" y="23"/>
                  </a:lnTo>
                  <a:lnTo>
                    <a:pt x="150" y="23"/>
                  </a:lnTo>
                  <a:lnTo>
                    <a:pt x="154" y="0"/>
                  </a:lnTo>
                  <a:lnTo>
                    <a:pt x="31" y="0"/>
                  </a:lnTo>
                  <a:lnTo>
                    <a:pt x="0" y="179"/>
                  </a:lnTo>
                  <a:lnTo>
                    <a:pt x="124" y="179"/>
                  </a:lnTo>
                  <a:close/>
                  <a:moveTo>
                    <a:pt x="187" y="179"/>
                  </a:moveTo>
                  <a:lnTo>
                    <a:pt x="219" y="0"/>
                  </a:lnTo>
                  <a:lnTo>
                    <a:pt x="193" y="0"/>
                  </a:lnTo>
                  <a:lnTo>
                    <a:pt x="162" y="179"/>
                  </a:lnTo>
                  <a:lnTo>
                    <a:pt x="187" y="179"/>
                  </a:lnTo>
                  <a:close/>
                  <a:moveTo>
                    <a:pt x="232" y="133"/>
                  </a:moveTo>
                  <a:lnTo>
                    <a:pt x="232" y="143"/>
                  </a:lnTo>
                  <a:lnTo>
                    <a:pt x="233" y="147"/>
                  </a:lnTo>
                  <a:lnTo>
                    <a:pt x="234" y="152"/>
                  </a:lnTo>
                  <a:lnTo>
                    <a:pt x="236" y="156"/>
                  </a:lnTo>
                  <a:lnTo>
                    <a:pt x="238" y="160"/>
                  </a:lnTo>
                  <a:lnTo>
                    <a:pt x="240" y="164"/>
                  </a:lnTo>
                  <a:lnTo>
                    <a:pt x="242" y="167"/>
                  </a:lnTo>
                  <a:lnTo>
                    <a:pt x="245" y="170"/>
                  </a:lnTo>
                  <a:lnTo>
                    <a:pt x="248" y="173"/>
                  </a:lnTo>
                  <a:lnTo>
                    <a:pt x="252" y="175"/>
                  </a:lnTo>
                  <a:lnTo>
                    <a:pt x="255" y="177"/>
                  </a:lnTo>
                  <a:lnTo>
                    <a:pt x="260" y="179"/>
                  </a:lnTo>
                  <a:lnTo>
                    <a:pt x="264" y="180"/>
                  </a:lnTo>
                  <a:lnTo>
                    <a:pt x="269" y="181"/>
                  </a:lnTo>
                  <a:lnTo>
                    <a:pt x="274" y="181"/>
                  </a:lnTo>
                  <a:lnTo>
                    <a:pt x="283" y="180"/>
                  </a:lnTo>
                  <a:lnTo>
                    <a:pt x="287" y="180"/>
                  </a:lnTo>
                  <a:lnTo>
                    <a:pt x="291" y="178"/>
                  </a:lnTo>
                  <a:lnTo>
                    <a:pt x="294" y="177"/>
                  </a:lnTo>
                  <a:lnTo>
                    <a:pt x="298" y="175"/>
                  </a:lnTo>
                  <a:lnTo>
                    <a:pt x="301" y="173"/>
                  </a:lnTo>
                  <a:lnTo>
                    <a:pt x="304" y="170"/>
                  </a:lnTo>
                  <a:lnTo>
                    <a:pt x="310" y="165"/>
                  </a:lnTo>
                  <a:lnTo>
                    <a:pt x="315" y="159"/>
                  </a:lnTo>
                  <a:lnTo>
                    <a:pt x="319" y="152"/>
                  </a:lnTo>
                  <a:lnTo>
                    <a:pt x="323" y="145"/>
                  </a:lnTo>
                  <a:lnTo>
                    <a:pt x="321" y="179"/>
                  </a:lnTo>
                  <a:lnTo>
                    <a:pt x="337" y="179"/>
                  </a:lnTo>
                  <a:lnTo>
                    <a:pt x="358" y="54"/>
                  </a:lnTo>
                  <a:lnTo>
                    <a:pt x="343" y="54"/>
                  </a:lnTo>
                  <a:lnTo>
                    <a:pt x="333" y="89"/>
                  </a:lnTo>
                  <a:lnTo>
                    <a:pt x="331" y="81"/>
                  </a:lnTo>
                  <a:lnTo>
                    <a:pt x="328" y="74"/>
                  </a:lnTo>
                  <a:lnTo>
                    <a:pt x="325" y="67"/>
                  </a:lnTo>
                  <a:lnTo>
                    <a:pt x="321" y="62"/>
                  </a:lnTo>
                  <a:lnTo>
                    <a:pt x="318" y="59"/>
                  </a:lnTo>
                  <a:lnTo>
                    <a:pt x="316" y="57"/>
                  </a:lnTo>
                  <a:lnTo>
                    <a:pt x="309" y="54"/>
                  </a:lnTo>
                  <a:lnTo>
                    <a:pt x="306" y="53"/>
                  </a:lnTo>
                  <a:lnTo>
                    <a:pt x="302" y="52"/>
                  </a:lnTo>
                  <a:lnTo>
                    <a:pt x="298" y="51"/>
                  </a:lnTo>
                  <a:lnTo>
                    <a:pt x="294" y="51"/>
                  </a:lnTo>
                  <a:lnTo>
                    <a:pt x="287" y="52"/>
                  </a:lnTo>
                  <a:lnTo>
                    <a:pt x="280" y="53"/>
                  </a:lnTo>
                  <a:lnTo>
                    <a:pt x="274" y="55"/>
                  </a:lnTo>
                  <a:lnTo>
                    <a:pt x="268" y="58"/>
                  </a:lnTo>
                  <a:lnTo>
                    <a:pt x="265" y="60"/>
                  </a:lnTo>
                  <a:lnTo>
                    <a:pt x="262" y="62"/>
                  </a:lnTo>
                  <a:lnTo>
                    <a:pt x="257" y="66"/>
                  </a:lnTo>
                  <a:lnTo>
                    <a:pt x="252" y="71"/>
                  </a:lnTo>
                  <a:lnTo>
                    <a:pt x="248" y="77"/>
                  </a:lnTo>
                  <a:lnTo>
                    <a:pt x="244" y="83"/>
                  </a:lnTo>
                  <a:lnTo>
                    <a:pt x="241" y="89"/>
                  </a:lnTo>
                  <a:lnTo>
                    <a:pt x="238" y="96"/>
                  </a:lnTo>
                  <a:lnTo>
                    <a:pt x="236" y="103"/>
                  </a:lnTo>
                  <a:lnTo>
                    <a:pt x="234" y="110"/>
                  </a:lnTo>
                  <a:lnTo>
                    <a:pt x="233" y="118"/>
                  </a:lnTo>
                  <a:lnTo>
                    <a:pt x="232" y="125"/>
                  </a:lnTo>
                  <a:lnTo>
                    <a:pt x="232" y="133"/>
                  </a:lnTo>
                  <a:close/>
                  <a:moveTo>
                    <a:pt x="299" y="72"/>
                  </a:moveTo>
                  <a:lnTo>
                    <a:pt x="304" y="73"/>
                  </a:lnTo>
                  <a:lnTo>
                    <a:pt x="306" y="73"/>
                  </a:lnTo>
                  <a:lnTo>
                    <a:pt x="308" y="74"/>
                  </a:lnTo>
                  <a:lnTo>
                    <a:pt x="313" y="77"/>
                  </a:lnTo>
                  <a:lnTo>
                    <a:pt x="314" y="78"/>
                  </a:lnTo>
                  <a:lnTo>
                    <a:pt x="316" y="80"/>
                  </a:lnTo>
                  <a:lnTo>
                    <a:pt x="319" y="85"/>
                  </a:lnTo>
                  <a:lnTo>
                    <a:pt x="321" y="91"/>
                  </a:lnTo>
                  <a:lnTo>
                    <a:pt x="322" y="98"/>
                  </a:lnTo>
                  <a:lnTo>
                    <a:pt x="323" y="106"/>
                  </a:lnTo>
                  <a:lnTo>
                    <a:pt x="322" y="112"/>
                  </a:lnTo>
                  <a:lnTo>
                    <a:pt x="322" y="114"/>
                  </a:lnTo>
                  <a:lnTo>
                    <a:pt x="322" y="117"/>
                  </a:lnTo>
                  <a:lnTo>
                    <a:pt x="321" y="122"/>
                  </a:lnTo>
                  <a:lnTo>
                    <a:pt x="319" y="127"/>
                  </a:lnTo>
                  <a:lnTo>
                    <a:pt x="318" y="131"/>
                  </a:lnTo>
                  <a:lnTo>
                    <a:pt x="316" y="136"/>
                  </a:lnTo>
                  <a:lnTo>
                    <a:pt x="313" y="140"/>
                  </a:lnTo>
                  <a:lnTo>
                    <a:pt x="311" y="144"/>
                  </a:lnTo>
                  <a:lnTo>
                    <a:pt x="308" y="147"/>
                  </a:lnTo>
                  <a:lnTo>
                    <a:pt x="304" y="151"/>
                  </a:lnTo>
                  <a:lnTo>
                    <a:pt x="301" y="153"/>
                  </a:lnTo>
                  <a:lnTo>
                    <a:pt x="297" y="156"/>
                  </a:lnTo>
                  <a:lnTo>
                    <a:pt x="293" y="158"/>
                  </a:lnTo>
                  <a:lnTo>
                    <a:pt x="289" y="159"/>
                  </a:lnTo>
                  <a:lnTo>
                    <a:pt x="285" y="160"/>
                  </a:lnTo>
                  <a:lnTo>
                    <a:pt x="281" y="160"/>
                  </a:lnTo>
                  <a:lnTo>
                    <a:pt x="275" y="160"/>
                  </a:lnTo>
                  <a:lnTo>
                    <a:pt x="270" y="158"/>
                  </a:lnTo>
                  <a:lnTo>
                    <a:pt x="266" y="156"/>
                  </a:lnTo>
                  <a:lnTo>
                    <a:pt x="263" y="152"/>
                  </a:lnTo>
                  <a:lnTo>
                    <a:pt x="261" y="148"/>
                  </a:lnTo>
                  <a:lnTo>
                    <a:pt x="259" y="143"/>
                  </a:lnTo>
                  <a:lnTo>
                    <a:pt x="258" y="137"/>
                  </a:lnTo>
                  <a:lnTo>
                    <a:pt x="258" y="130"/>
                  </a:lnTo>
                  <a:lnTo>
                    <a:pt x="258" y="119"/>
                  </a:lnTo>
                  <a:lnTo>
                    <a:pt x="261" y="109"/>
                  </a:lnTo>
                  <a:lnTo>
                    <a:pt x="264" y="99"/>
                  </a:lnTo>
                  <a:lnTo>
                    <a:pt x="269" y="90"/>
                  </a:lnTo>
                  <a:lnTo>
                    <a:pt x="272" y="86"/>
                  </a:lnTo>
                  <a:lnTo>
                    <a:pt x="275" y="83"/>
                  </a:lnTo>
                  <a:lnTo>
                    <a:pt x="278" y="80"/>
                  </a:lnTo>
                  <a:lnTo>
                    <a:pt x="282" y="77"/>
                  </a:lnTo>
                  <a:lnTo>
                    <a:pt x="286" y="75"/>
                  </a:lnTo>
                  <a:lnTo>
                    <a:pt x="290" y="73"/>
                  </a:lnTo>
                  <a:lnTo>
                    <a:pt x="294" y="72"/>
                  </a:lnTo>
                  <a:lnTo>
                    <a:pt x="299" y="72"/>
                  </a:lnTo>
                  <a:close/>
                  <a:moveTo>
                    <a:pt x="344" y="36"/>
                  </a:moveTo>
                  <a:lnTo>
                    <a:pt x="348" y="9"/>
                  </a:lnTo>
                  <a:lnTo>
                    <a:pt x="326" y="9"/>
                  </a:lnTo>
                  <a:lnTo>
                    <a:pt x="321" y="36"/>
                  </a:lnTo>
                  <a:lnTo>
                    <a:pt x="344" y="36"/>
                  </a:lnTo>
                  <a:close/>
                  <a:moveTo>
                    <a:pt x="293" y="36"/>
                  </a:moveTo>
                  <a:lnTo>
                    <a:pt x="298" y="9"/>
                  </a:lnTo>
                  <a:lnTo>
                    <a:pt x="275" y="9"/>
                  </a:lnTo>
                  <a:lnTo>
                    <a:pt x="271" y="36"/>
                  </a:lnTo>
                  <a:lnTo>
                    <a:pt x="293" y="36"/>
                  </a:lnTo>
                  <a:close/>
                  <a:moveTo>
                    <a:pt x="493" y="179"/>
                  </a:moveTo>
                  <a:lnTo>
                    <a:pt x="497" y="152"/>
                  </a:lnTo>
                  <a:lnTo>
                    <a:pt x="499" y="144"/>
                  </a:lnTo>
                  <a:lnTo>
                    <a:pt x="500" y="137"/>
                  </a:lnTo>
                  <a:lnTo>
                    <a:pt x="505" y="123"/>
                  </a:lnTo>
                  <a:lnTo>
                    <a:pt x="510" y="109"/>
                  </a:lnTo>
                  <a:lnTo>
                    <a:pt x="513" y="103"/>
                  </a:lnTo>
                  <a:lnTo>
                    <a:pt x="516" y="98"/>
                  </a:lnTo>
                  <a:lnTo>
                    <a:pt x="520" y="93"/>
                  </a:lnTo>
                  <a:lnTo>
                    <a:pt x="523" y="88"/>
                  </a:lnTo>
                  <a:lnTo>
                    <a:pt x="527" y="84"/>
                  </a:lnTo>
                  <a:lnTo>
                    <a:pt x="531" y="81"/>
                  </a:lnTo>
                  <a:lnTo>
                    <a:pt x="535" y="78"/>
                  </a:lnTo>
                  <a:lnTo>
                    <a:pt x="540" y="76"/>
                  </a:lnTo>
                  <a:lnTo>
                    <a:pt x="545" y="75"/>
                  </a:lnTo>
                  <a:lnTo>
                    <a:pt x="549" y="75"/>
                  </a:lnTo>
                  <a:lnTo>
                    <a:pt x="554" y="75"/>
                  </a:lnTo>
                  <a:lnTo>
                    <a:pt x="559" y="76"/>
                  </a:lnTo>
                  <a:lnTo>
                    <a:pt x="561" y="77"/>
                  </a:lnTo>
                  <a:lnTo>
                    <a:pt x="562" y="78"/>
                  </a:lnTo>
                  <a:lnTo>
                    <a:pt x="563" y="80"/>
                  </a:lnTo>
                  <a:lnTo>
                    <a:pt x="565" y="81"/>
                  </a:lnTo>
                  <a:lnTo>
                    <a:pt x="566" y="85"/>
                  </a:lnTo>
                  <a:lnTo>
                    <a:pt x="567" y="88"/>
                  </a:lnTo>
                  <a:lnTo>
                    <a:pt x="567" y="90"/>
                  </a:lnTo>
                  <a:lnTo>
                    <a:pt x="567" y="96"/>
                  </a:lnTo>
                  <a:lnTo>
                    <a:pt x="566" y="103"/>
                  </a:lnTo>
                  <a:lnTo>
                    <a:pt x="553" y="179"/>
                  </a:lnTo>
                  <a:lnTo>
                    <a:pt x="579" y="179"/>
                  </a:lnTo>
                  <a:lnTo>
                    <a:pt x="592" y="101"/>
                  </a:lnTo>
                  <a:lnTo>
                    <a:pt x="593" y="95"/>
                  </a:lnTo>
                  <a:lnTo>
                    <a:pt x="594" y="90"/>
                  </a:lnTo>
                  <a:lnTo>
                    <a:pt x="594" y="85"/>
                  </a:lnTo>
                  <a:lnTo>
                    <a:pt x="593" y="80"/>
                  </a:lnTo>
                  <a:lnTo>
                    <a:pt x="592" y="76"/>
                  </a:lnTo>
                  <a:lnTo>
                    <a:pt x="591" y="72"/>
                  </a:lnTo>
                  <a:lnTo>
                    <a:pt x="590" y="68"/>
                  </a:lnTo>
                  <a:lnTo>
                    <a:pt x="588" y="65"/>
                  </a:lnTo>
                  <a:lnTo>
                    <a:pt x="585" y="62"/>
                  </a:lnTo>
                  <a:lnTo>
                    <a:pt x="583" y="59"/>
                  </a:lnTo>
                  <a:lnTo>
                    <a:pt x="579" y="57"/>
                  </a:lnTo>
                  <a:lnTo>
                    <a:pt x="576" y="55"/>
                  </a:lnTo>
                  <a:lnTo>
                    <a:pt x="572" y="53"/>
                  </a:lnTo>
                  <a:lnTo>
                    <a:pt x="567" y="52"/>
                  </a:lnTo>
                  <a:lnTo>
                    <a:pt x="563" y="51"/>
                  </a:lnTo>
                  <a:lnTo>
                    <a:pt x="557" y="51"/>
                  </a:lnTo>
                  <a:lnTo>
                    <a:pt x="553" y="51"/>
                  </a:lnTo>
                  <a:lnTo>
                    <a:pt x="549" y="52"/>
                  </a:lnTo>
                  <a:lnTo>
                    <a:pt x="545" y="53"/>
                  </a:lnTo>
                  <a:lnTo>
                    <a:pt x="540" y="55"/>
                  </a:lnTo>
                  <a:lnTo>
                    <a:pt x="536" y="57"/>
                  </a:lnTo>
                  <a:lnTo>
                    <a:pt x="532" y="59"/>
                  </a:lnTo>
                  <a:lnTo>
                    <a:pt x="529" y="61"/>
                  </a:lnTo>
                  <a:lnTo>
                    <a:pt x="525" y="64"/>
                  </a:lnTo>
                  <a:lnTo>
                    <a:pt x="522" y="68"/>
                  </a:lnTo>
                  <a:lnTo>
                    <a:pt x="519" y="71"/>
                  </a:lnTo>
                  <a:lnTo>
                    <a:pt x="516" y="75"/>
                  </a:lnTo>
                  <a:lnTo>
                    <a:pt x="514" y="79"/>
                  </a:lnTo>
                  <a:lnTo>
                    <a:pt x="509" y="88"/>
                  </a:lnTo>
                  <a:lnTo>
                    <a:pt x="506" y="98"/>
                  </a:lnTo>
                  <a:lnTo>
                    <a:pt x="507" y="87"/>
                  </a:lnTo>
                  <a:lnTo>
                    <a:pt x="507" y="83"/>
                  </a:lnTo>
                  <a:lnTo>
                    <a:pt x="506" y="78"/>
                  </a:lnTo>
                  <a:lnTo>
                    <a:pt x="504" y="71"/>
                  </a:lnTo>
                  <a:lnTo>
                    <a:pt x="503" y="67"/>
                  </a:lnTo>
                  <a:lnTo>
                    <a:pt x="501" y="64"/>
                  </a:lnTo>
                  <a:lnTo>
                    <a:pt x="498" y="61"/>
                  </a:lnTo>
                  <a:lnTo>
                    <a:pt x="496" y="58"/>
                  </a:lnTo>
                  <a:lnTo>
                    <a:pt x="492" y="56"/>
                  </a:lnTo>
                  <a:lnTo>
                    <a:pt x="489" y="55"/>
                  </a:lnTo>
                  <a:lnTo>
                    <a:pt x="485" y="53"/>
                  </a:lnTo>
                  <a:lnTo>
                    <a:pt x="481" y="52"/>
                  </a:lnTo>
                  <a:lnTo>
                    <a:pt x="476" y="51"/>
                  </a:lnTo>
                  <a:lnTo>
                    <a:pt x="471" y="51"/>
                  </a:lnTo>
                  <a:lnTo>
                    <a:pt x="466" y="52"/>
                  </a:lnTo>
                  <a:lnTo>
                    <a:pt x="462" y="52"/>
                  </a:lnTo>
                  <a:lnTo>
                    <a:pt x="453" y="55"/>
                  </a:lnTo>
                  <a:lnTo>
                    <a:pt x="445" y="60"/>
                  </a:lnTo>
                  <a:lnTo>
                    <a:pt x="441" y="63"/>
                  </a:lnTo>
                  <a:lnTo>
                    <a:pt x="437" y="66"/>
                  </a:lnTo>
                  <a:lnTo>
                    <a:pt x="431" y="73"/>
                  </a:lnTo>
                  <a:lnTo>
                    <a:pt x="425" y="81"/>
                  </a:lnTo>
                  <a:lnTo>
                    <a:pt x="423" y="86"/>
                  </a:lnTo>
                  <a:lnTo>
                    <a:pt x="421" y="91"/>
                  </a:lnTo>
                  <a:lnTo>
                    <a:pt x="417" y="100"/>
                  </a:lnTo>
                  <a:lnTo>
                    <a:pt x="419" y="54"/>
                  </a:lnTo>
                  <a:lnTo>
                    <a:pt x="404" y="54"/>
                  </a:lnTo>
                  <a:lnTo>
                    <a:pt x="382" y="179"/>
                  </a:lnTo>
                  <a:lnTo>
                    <a:pt x="408" y="179"/>
                  </a:lnTo>
                  <a:lnTo>
                    <a:pt x="412" y="152"/>
                  </a:lnTo>
                  <a:lnTo>
                    <a:pt x="415" y="137"/>
                  </a:lnTo>
                  <a:lnTo>
                    <a:pt x="420" y="123"/>
                  </a:lnTo>
                  <a:lnTo>
                    <a:pt x="422" y="117"/>
                  </a:lnTo>
                  <a:lnTo>
                    <a:pt x="425" y="110"/>
                  </a:lnTo>
                  <a:lnTo>
                    <a:pt x="431" y="98"/>
                  </a:lnTo>
                  <a:lnTo>
                    <a:pt x="434" y="93"/>
                  </a:lnTo>
                  <a:lnTo>
                    <a:pt x="438" y="89"/>
                  </a:lnTo>
                  <a:lnTo>
                    <a:pt x="442" y="85"/>
                  </a:lnTo>
                  <a:lnTo>
                    <a:pt x="446" y="81"/>
                  </a:lnTo>
                  <a:lnTo>
                    <a:pt x="450" y="78"/>
                  </a:lnTo>
                  <a:lnTo>
                    <a:pt x="454" y="76"/>
                  </a:lnTo>
                  <a:lnTo>
                    <a:pt x="459" y="75"/>
                  </a:lnTo>
                  <a:lnTo>
                    <a:pt x="463" y="75"/>
                  </a:lnTo>
                  <a:lnTo>
                    <a:pt x="468" y="75"/>
                  </a:lnTo>
                  <a:lnTo>
                    <a:pt x="473" y="76"/>
                  </a:lnTo>
                  <a:lnTo>
                    <a:pt x="474" y="77"/>
                  </a:lnTo>
                  <a:lnTo>
                    <a:pt x="476" y="78"/>
                  </a:lnTo>
                  <a:lnTo>
                    <a:pt x="477" y="80"/>
                  </a:lnTo>
                  <a:lnTo>
                    <a:pt x="479" y="81"/>
                  </a:lnTo>
                  <a:lnTo>
                    <a:pt x="480" y="85"/>
                  </a:lnTo>
                  <a:lnTo>
                    <a:pt x="481" y="90"/>
                  </a:lnTo>
                  <a:lnTo>
                    <a:pt x="481" y="96"/>
                  </a:lnTo>
                  <a:lnTo>
                    <a:pt x="480" y="103"/>
                  </a:lnTo>
                  <a:lnTo>
                    <a:pt x="467" y="179"/>
                  </a:lnTo>
                  <a:lnTo>
                    <a:pt x="493" y="179"/>
                  </a:lnTo>
                  <a:close/>
                  <a:moveTo>
                    <a:pt x="622" y="133"/>
                  </a:moveTo>
                  <a:lnTo>
                    <a:pt x="622" y="143"/>
                  </a:lnTo>
                  <a:lnTo>
                    <a:pt x="623" y="147"/>
                  </a:lnTo>
                  <a:lnTo>
                    <a:pt x="624" y="152"/>
                  </a:lnTo>
                  <a:lnTo>
                    <a:pt x="626" y="156"/>
                  </a:lnTo>
                  <a:lnTo>
                    <a:pt x="628" y="160"/>
                  </a:lnTo>
                  <a:lnTo>
                    <a:pt x="630" y="164"/>
                  </a:lnTo>
                  <a:lnTo>
                    <a:pt x="632" y="167"/>
                  </a:lnTo>
                  <a:lnTo>
                    <a:pt x="635" y="170"/>
                  </a:lnTo>
                  <a:lnTo>
                    <a:pt x="638" y="173"/>
                  </a:lnTo>
                  <a:lnTo>
                    <a:pt x="642" y="175"/>
                  </a:lnTo>
                  <a:lnTo>
                    <a:pt x="646" y="177"/>
                  </a:lnTo>
                  <a:lnTo>
                    <a:pt x="650" y="179"/>
                  </a:lnTo>
                  <a:lnTo>
                    <a:pt x="654" y="180"/>
                  </a:lnTo>
                  <a:lnTo>
                    <a:pt x="659" y="181"/>
                  </a:lnTo>
                  <a:lnTo>
                    <a:pt x="664" y="181"/>
                  </a:lnTo>
                  <a:lnTo>
                    <a:pt x="673" y="180"/>
                  </a:lnTo>
                  <a:lnTo>
                    <a:pt x="677" y="180"/>
                  </a:lnTo>
                  <a:lnTo>
                    <a:pt x="681" y="178"/>
                  </a:lnTo>
                  <a:lnTo>
                    <a:pt x="685" y="177"/>
                  </a:lnTo>
                  <a:lnTo>
                    <a:pt x="688" y="175"/>
                  </a:lnTo>
                  <a:lnTo>
                    <a:pt x="691" y="173"/>
                  </a:lnTo>
                  <a:lnTo>
                    <a:pt x="694" y="170"/>
                  </a:lnTo>
                  <a:lnTo>
                    <a:pt x="700" y="165"/>
                  </a:lnTo>
                  <a:lnTo>
                    <a:pt x="705" y="159"/>
                  </a:lnTo>
                  <a:lnTo>
                    <a:pt x="709" y="152"/>
                  </a:lnTo>
                  <a:lnTo>
                    <a:pt x="713" y="145"/>
                  </a:lnTo>
                  <a:lnTo>
                    <a:pt x="711" y="179"/>
                  </a:lnTo>
                  <a:lnTo>
                    <a:pt x="727" y="179"/>
                  </a:lnTo>
                  <a:lnTo>
                    <a:pt x="749" y="54"/>
                  </a:lnTo>
                  <a:lnTo>
                    <a:pt x="733" y="54"/>
                  </a:lnTo>
                  <a:lnTo>
                    <a:pt x="723" y="89"/>
                  </a:lnTo>
                  <a:lnTo>
                    <a:pt x="721" y="81"/>
                  </a:lnTo>
                  <a:lnTo>
                    <a:pt x="718" y="74"/>
                  </a:lnTo>
                  <a:lnTo>
                    <a:pt x="715" y="67"/>
                  </a:lnTo>
                  <a:lnTo>
                    <a:pt x="711" y="62"/>
                  </a:lnTo>
                  <a:lnTo>
                    <a:pt x="708" y="59"/>
                  </a:lnTo>
                  <a:lnTo>
                    <a:pt x="706" y="57"/>
                  </a:lnTo>
                  <a:lnTo>
                    <a:pt x="700" y="54"/>
                  </a:lnTo>
                  <a:lnTo>
                    <a:pt x="696" y="53"/>
                  </a:lnTo>
                  <a:lnTo>
                    <a:pt x="692" y="52"/>
                  </a:lnTo>
                  <a:lnTo>
                    <a:pt x="688" y="51"/>
                  </a:lnTo>
                  <a:lnTo>
                    <a:pt x="684" y="51"/>
                  </a:lnTo>
                  <a:lnTo>
                    <a:pt x="677" y="52"/>
                  </a:lnTo>
                  <a:lnTo>
                    <a:pt x="670" y="53"/>
                  </a:lnTo>
                  <a:lnTo>
                    <a:pt x="664" y="55"/>
                  </a:lnTo>
                  <a:lnTo>
                    <a:pt x="658" y="58"/>
                  </a:lnTo>
                  <a:lnTo>
                    <a:pt x="655" y="60"/>
                  </a:lnTo>
                  <a:lnTo>
                    <a:pt x="652" y="62"/>
                  </a:lnTo>
                  <a:lnTo>
                    <a:pt x="647" y="66"/>
                  </a:lnTo>
                  <a:lnTo>
                    <a:pt x="642" y="71"/>
                  </a:lnTo>
                  <a:lnTo>
                    <a:pt x="638" y="77"/>
                  </a:lnTo>
                  <a:lnTo>
                    <a:pt x="634" y="83"/>
                  </a:lnTo>
                  <a:lnTo>
                    <a:pt x="631" y="89"/>
                  </a:lnTo>
                  <a:lnTo>
                    <a:pt x="628" y="96"/>
                  </a:lnTo>
                  <a:lnTo>
                    <a:pt x="626" y="103"/>
                  </a:lnTo>
                  <a:lnTo>
                    <a:pt x="624" y="110"/>
                  </a:lnTo>
                  <a:lnTo>
                    <a:pt x="623" y="118"/>
                  </a:lnTo>
                  <a:lnTo>
                    <a:pt x="622" y="125"/>
                  </a:lnTo>
                  <a:lnTo>
                    <a:pt x="622" y="133"/>
                  </a:lnTo>
                  <a:close/>
                  <a:moveTo>
                    <a:pt x="689" y="72"/>
                  </a:moveTo>
                  <a:lnTo>
                    <a:pt x="694" y="73"/>
                  </a:lnTo>
                  <a:lnTo>
                    <a:pt x="696" y="73"/>
                  </a:lnTo>
                  <a:lnTo>
                    <a:pt x="699" y="74"/>
                  </a:lnTo>
                  <a:lnTo>
                    <a:pt x="703" y="77"/>
                  </a:lnTo>
                  <a:lnTo>
                    <a:pt x="704" y="78"/>
                  </a:lnTo>
                  <a:lnTo>
                    <a:pt x="706" y="80"/>
                  </a:lnTo>
                  <a:lnTo>
                    <a:pt x="709" y="85"/>
                  </a:lnTo>
                  <a:lnTo>
                    <a:pt x="711" y="91"/>
                  </a:lnTo>
                  <a:lnTo>
                    <a:pt x="712" y="98"/>
                  </a:lnTo>
                  <a:lnTo>
                    <a:pt x="713" y="106"/>
                  </a:lnTo>
                  <a:lnTo>
                    <a:pt x="713" y="112"/>
                  </a:lnTo>
                  <a:lnTo>
                    <a:pt x="712" y="117"/>
                  </a:lnTo>
                  <a:lnTo>
                    <a:pt x="711" y="122"/>
                  </a:lnTo>
                  <a:lnTo>
                    <a:pt x="710" y="127"/>
                  </a:lnTo>
                  <a:lnTo>
                    <a:pt x="708" y="131"/>
                  </a:lnTo>
                  <a:lnTo>
                    <a:pt x="706" y="136"/>
                  </a:lnTo>
                  <a:lnTo>
                    <a:pt x="703" y="140"/>
                  </a:lnTo>
                  <a:lnTo>
                    <a:pt x="701" y="144"/>
                  </a:lnTo>
                  <a:lnTo>
                    <a:pt x="698" y="147"/>
                  </a:lnTo>
                  <a:lnTo>
                    <a:pt x="694" y="151"/>
                  </a:lnTo>
                  <a:lnTo>
                    <a:pt x="691" y="153"/>
                  </a:lnTo>
                  <a:lnTo>
                    <a:pt x="687" y="156"/>
                  </a:lnTo>
                  <a:lnTo>
                    <a:pt x="684" y="158"/>
                  </a:lnTo>
                  <a:lnTo>
                    <a:pt x="680" y="159"/>
                  </a:lnTo>
                  <a:lnTo>
                    <a:pt x="675" y="160"/>
                  </a:lnTo>
                  <a:lnTo>
                    <a:pt x="671" y="160"/>
                  </a:lnTo>
                  <a:lnTo>
                    <a:pt x="665" y="160"/>
                  </a:lnTo>
                  <a:lnTo>
                    <a:pt x="660" y="158"/>
                  </a:lnTo>
                  <a:lnTo>
                    <a:pt x="656" y="156"/>
                  </a:lnTo>
                  <a:lnTo>
                    <a:pt x="653" y="152"/>
                  </a:lnTo>
                  <a:lnTo>
                    <a:pt x="651" y="148"/>
                  </a:lnTo>
                  <a:lnTo>
                    <a:pt x="649" y="143"/>
                  </a:lnTo>
                  <a:lnTo>
                    <a:pt x="648" y="137"/>
                  </a:lnTo>
                  <a:lnTo>
                    <a:pt x="648" y="130"/>
                  </a:lnTo>
                  <a:lnTo>
                    <a:pt x="649" y="119"/>
                  </a:lnTo>
                  <a:lnTo>
                    <a:pt x="651" y="109"/>
                  </a:lnTo>
                  <a:lnTo>
                    <a:pt x="654" y="99"/>
                  </a:lnTo>
                  <a:lnTo>
                    <a:pt x="659" y="90"/>
                  </a:lnTo>
                  <a:lnTo>
                    <a:pt x="662" y="86"/>
                  </a:lnTo>
                  <a:lnTo>
                    <a:pt x="665" y="83"/>
                  </a:lnTo>
                  <a:lnTo>
                    <a:pt x="668" y="80"/>
                  </a:lnTo>
                  <a:lnTo>
                    <a:pt x="672" y="77"/>
                  </a:lnTo>
                  <a:lnTo>
                    <a:pt x="676" y="75"/>
                  </a:lnTo>
                  <a:lnTo>
                    <a:pt x="680" y="73"/>
                  </a:lnTo>
                  <a:lnTo>
                    <a:pt x="684" y="72"/>
                  </a:lnTo>
                  <a:lnTo>
                    <a:pt x="689" y="72"/>
                  </a:lnTo>
                  <a:close/>
                  <a:moveTo>
                    <a:pt x="734" y="36"/>
                  </a:moveTo>
                  <a:lnTo>
                    <a:pt x="738" y="9"/>
                  </a:lnTo>
                  <a:lnTo>
                    <a:pt x="716" y="9"/>
                  </a:lnTo>
                  <a:lnTo>
                    <a:pt x="711" y="36"/>
                  </a:lnTo>
                  <a:lnTo>
                    <a:pt x="734" y="36"/>
                  </a:lnTo>
                  <a:close/>
                  <a:moveTo>
                    <a:pt x="683" y="36"/>
                  </a:moveTo>
                  <a:lnTo>
                    <a:pt x="688" y="9"/>
                  </a:lnTo>
                  <a:lnTo>
                    <a:pt x="665" y="9"/>
                  </a:lnTo>
                  <a:lnTo>
                    <a:pt x="661" y="36"/>
                  </a:lnTo>
                  <a:lnTo>
                    <a:pt x="683" y="36"/>
                  </a:lnTo>
                  <a:close/>
                  <a:moveTo>
                    <a:pt x="885" y="75"/>
                  </a:moveTo>
                  <a:lnTo>
                    <a:pt x="881" y="70"/>
                  </a:lnTo>
                  <a:lnTo>
                    <a:pt x="876" y="65"/>
                  </a:lnTo>
                  <a:lnTo>
                    <a:pt x="870" y="61"/>
                  </a:lnTo>
                  <a:lnTo>
                    <a:pt x="864" y="58"/>
                  </a:lnTo>
                  <a:lnTo>
                    <a:pt x="857" y="55"/>
                  </a:lnTo>
                  <a:lnTo>
                    <a:pt x="850" y="53"/>
                  </a:lnTo>
                  <a:lnTo>
                    <a:pt x="842" y="52"/>
                  </a:lnTo>
                  <a:lnTo>
                    <a:pt x="834" y="51"/>
                  </a:lnTo>
                  <a:lnTo>
                    <a:pt x="823" y="52"/>
                  </a:lnTo>
                  <a:lnTo>
                    <a:pt x="818" y="53"/>
                  </a:lnTo>
                  <a:lnTo>
                    <a:pt x="813" y="54"/>
                  </a:lnTo>
                  <a:lnTo>
                    <a:pt x="808" y="56"/>
                  </a:lnTo>
                  <a:lnTo>
                    <a:pt x="804" y="58"/>
                  </a:lnTo>
                  <a:lnTo>
                    <a:pt x="800" y="60"/>
                  </a:lnTo>
                  <a:lnTo>
                    <a:pt x="797" y="62"/>
                  </a:lnTo>
                  <a:lnTo>
                    <a:pt x="794" y="65"/>
                  </a:lnTo>
                  <a:lnTo>
                    <a:pt x="791" y="68"/>
                  </a:lnTo>
                  <a:lnTo>
                    <a:pt x="789" y="71"/>
                  </a:lnTo>
                  <a:lnTo>
                    <a:pt x="787" y="75"/>
                  </a:lnTo>
                  <a:lnTo>
                    <a:pt x="786" y="78"/>
                  </a:lnTo>
                  <a:lnTo>
                    <a:pt x="785" y="82"/>
                  </a:lnTo>
                  <a:lnTo>
                    <a:pt x="784" y="91"/>
                  </a:lnTo>
                  <a:lnTo>
                    <a:pt x="784" y="97"/>
                  </a:lnTo>
                  <a:lnTo>
                    <a:pt x="785" y="103"/>
                  </a:lnTo>
                  <a:lnTo>
                    <a:pt x="786" y="105"/>
                  </a:lnTo>
                  <a:lnTo>
                    <a:pt x="788" y="108"/>
                  </a:lnTo>
                  <a:lnTo>
                    <a:pt x="791" y="113"/>
                  </a:lnTo>
                  <a:lnTo>
                    <a:pt x="796" y="117"/>
                  </a:lnTo>
                  <a:lnTo>
                    <a:pt x="803" y="121"/>
                  </a:lnTo>
                  <a:lnTo>
                    <a:pt x="811" y="125"/>
                  </a:lnTo>
                  <a:lnTo>
                    <a:pt x="821" y="129"/>
                  </a:lnTo>
                  <a:lnTo>
                    <a:pt x="828" y="131"/>
                  </a:lnTo>
                  <a:lnTo>
                    <a:pt x="834" y="133"/>
                  </a:lnTo>
                  <a:lnTo>
                    <a:pt x="838" y="135"/>
                  </a:lnTo>
                  <a:lnTo>
                    <a:pt x="841" y="137"/>
                  </a:lnTo>
                  <a:lnTo>
                    <a:pt x="844" y="139"/>
                  </a:lnTo>
                  <a:lnTo>
                    <a:pt x="846" y="141"/>
                  </a:lnTo>
                  <a:lnTo>
                    <a:pt x="846" y="144"/>
                  </a:lnTo>
                  <a:lnTo>
                    <a:pt x="847" y="146"/>
                  </a:lnTo>
                  <a:lnTo>
                    <a:pt x="846" y="150"/>
                  </a:lnTo>
                  <a:lnTo>
                    <a:pt x="845" y="153"/>
                  </a:lnTo>
                  <a:lnTo>
                    <a:pt x="843" y="156"/>
                  </a:lnTo>
                  <a:lnTo>
                    <a:pt x="841" y="158"/>
                  </a:lnTo>
                  <a:lnTo>
                    <a:pt x="837" y="160"/>
                  </a:lnTo>
                  <a:lnTo>
                    <a:pt x="833" y="162"/>
                  </a:lnTo>
                  <a:lnTo>
                    <a:pt x="828" y="162"/>
                  </a:lnTo>
                  <a:lnTo>
                    <a:pt x="823" y="163"/>
                  </a:lnTo>
                  <a:lnTo>
                    <a:pt x="816" y="162"/>
                  </a:lnTo>
                  <a:lnTo>
                    <a:pt x="810" y="161"/>
                  </a:lnTo>
                  <a:lnTo>
                    <a:pt x="804" y="159"/>
                  </a:lnTo>
                  <a:lnTo>
                    <a:pt x="799" y="156"/>
                  </a:lnTo>
                  <a:lnTo>
                    <a:pt x="794" y="153"/>
                  </a:lnTo>
                  <a:lnTo>
                    <a:pt x="790" y="149"/>
                  </a:lnTo>
                  <a:lnTo>
                    <a:pt x="786" y="144"/>
                  </a:lnTo>
                  <a:lnTo>
                    <a:pt x="783" y="139"/>
                  </a:lnTo>
                  <a:lnTo>
                    <a:pt x="768" y="154"/>
                  </a:lnTo>
                  <a:lnTo>
                    <a:pt x="772" y="160"/>
                  </a:lnTo>
                  <a:lnTo>
                    <a:pt x="775" y="162"/>
                  </a:lnTo>
                  <a:lnTo>
                    <a:pt x="777" y="165"/>
                  </a:lnTo>
                  <a:lnTo>
                    <a:pt x="783" y="170"/>
                  </a:lnTo>
                  <a:lnTo>
                    <a:pt x="789" y="174"/>
                  </a:lnTo>
                  <a:lnTo>
                    <a:pt x="796" y="177"/>
                  </a:lnTo>
                  <a:lnTo>
                    <a:pt x="804" y="179"/>
                  </a:lnTo>
                  <a:lnTo>
                    <a:pt x="808" y="180"/>
                  </a:lnTo>
                  <a:lnTo>
                    <a:pt x="812" y="181"/>
                  </a:lnTo>
                  <a:lnTo>
                    <a:pt x="821" y="181"/>
                  </a:lnTo>
                  <a:lnTo>
                    <a:pt x="827" y="181"/>
                  </a:lnTo>
                  <a:lnTo>
                    <a:pt x="833" y="180"/>
                  </a:lnTo>
                  <a:lnTo>
                    <a:pt x="839" y="179"/>
                  </a:lnTo>
                  <a:lnTo>
                    <a:pt x="844" y="178"/>
                  </a:lnTo>
                  <a:lnTo>
                    <a:pt x="849" y="176"/>
                  </a:lnTo>
                  <a:lnTo>
                    <a:pt x="853" y="174"/>
                  </a:lnTo>
                  <a:lnTo>
                    <a:pt x="857" y="172"/>
                  </a:lnTo>
                  <a:lnTo>
                    <a:pt x="860" y="169"/>
                  </a:lnTo>
                  <a:lnTo>
                    <a:pt x="863" y="166"/>
                  </a:lnTo>
                  <a:lnTo>
                    <a:pt x="866" y="163"/>
                  </a:lnTo>
                  <a:lnTo>
                    <a:pt x="868" y="160"/>
                  </a:lnTo>
                  <a:lnTo>
                    <a:pt x="870" y="156"/>
                  </a:lnTo>
                  <a:lnTo>
                    <a:pt x="871" y="152"/>
                  </a:lnTo>
                  <a:lnTo>
                    <a:pt x="872" y="148"/>
                  </a:lnTo>
                  <a:lnTo>
                    <a:pt x="873" y="144"/>
                  </a:lnTo>
                  <a:lnTo>
                    <a:pt x="873" y="140"/>
                  </a:lnTo>
                  <a:lnTo>
                    <a:pt x="873" y="136"/>
                  </a:lnTo>
                  <a:lnTo>
                    <a:pt x="872" y="133"/>
                  </a:lnTo>
                  <a:lnTo>
                    <a:pt x="870" y="127"/>
                  </a:lnTo>
                  <a:lnTo>
                    <a:pt x="867" y="122"/>
                  </a:lnTo>
                  <a:lnTo>
                    <a:pt x="863" y="118"/>
                  </a:lnTo>
                  <a:lnTo>
                    <a:pt x="857" y="114"/>
                  </a:lnTo>
                  <a:lnTo>
                    <a:pt x="851" y="111"/>
                  </a:lnTo>
                  <a:lnTo>
                    <a:pt x="844" y="108"/>
                  </a:lnTo>
                  <a:lnTo>
                    <a:pt x="836" y="106"/>
                  </a:lnTo>
                  <a:lnTo>
                    <a:pt x="823" y="101"/>
                  </a:lnTo>
                  <a:lnTo>
                    <a:pt x="818" y="99"/>
                  </a:lnTo>
                  <a:lnTo>
                    <a:pt x="815" y="97"/>
                  </a:lnTo>
                  <a:lnTo>
                    <a:pt x="812" y="94"/>
                  </a:lnTo>
                  <a:lnTo>
                    <a:pt x="810" y="92"/>
                  </a:lnTo>
                  <a:lnTo>
                    <a:pt x="810" y="91"/>
                  </a:lnTo>
                  <a:lnTo>
                    <a:pt x="810" y="90"/>
                  </a:lnTo>
                  <a:lnTo>
                    <a:pt x="809" y="87"/>
                  </a:lnTo>
                  <a:lnTo>
                    <a:pt x="810" y="83"/>
                  </a:lnTo>
                  <a:lnTo>
                    <a:pt x="811" y="80"/>
                  </a:lnTo>
                  <a:lnTo>
                    <a:pt x="813" y="77"/>
                  </a:lnTo>
                  <a:lnTo>
                    <a:pt x="815" y="75"/>
                  </a:lnTo>
                  <a:lnTo>
                    <a:pt x="819" y="73"/>
                  </a:lnTo>
                  <a:lnTo>
                    <a:pt x="823" y="71"/>
                  </a:lnTo>
                  <a:lnTo>
                    <a:pt x="828" y="70"/>
                  </a:lnTo>
                  <a:lnTo>
                    <a:pt x="833" y="70"/>
                  </a:lnTo>
                  <a:lnTo>
                    <a:pt x="839" y="70"/>
                  </a:lnTo>
                  <a:lnTo>
                    <a:pt x="845" y="71"/>
                  </a:lnTo>
                  <a:lnTo>
                    <a:pt x="850" y="73"/>
                  </a:lnTo>
                  <a:lnTo>
                    <a:pt x="855" y="76"/>
                  </a:lnTo>
                  <a:lnTo>
                    <a:pt x="860" y="79"/>
                  </a:lnTo>
                  <a:lnTo>
                    <a:pt x="864" y="82"/>
                  </a:lnTo>
                  <a:lnTo>
                    <a:pt x="868" y="85"/>
                  </a:lnTo>
                  <a:lnTo>
                    <a:pt x="871" y="89"/>
                  </a:lnTo>
                  <a:lnTo>
                    <a:pt x="885" y="75"/>
                  </a:lnTo>
                  <a:close/>
                  <a:moveTo>
                    <a:pt x="953" y="34"/>
                  </a:moveTo>
                  <a:lnTo>
                    <a:pt x="959" y="0"/>
                  </a:lnTo>
                  <a:lnTo>
                    <a:pt x="934" y="0"/>
                  </a:lnTo>
                  <a:lnTo>
                    <a:pt x="928" y="34"/>
                  </a:lnTo>
                  <a:lnTo>
                    <a:pt x="953" y="34"/>
                  </a:lnTo>
                  <a:close/>
                  <a:moveTo>
                    <a:pt x="928" y="179"/>
                  </a:moveTo>
                  <a:lnTo>
                    <a:pt x="950" y="54"/>
                  </a:lnTo>
                  <a:lnTo>
                    <a:pt x="924" y="54"/>
                  </a:lnTo>
                  <a:lnTo>
                    <a:pt x="902" y="179"/>
                  </a:lnTo>
                  <a:lnTo>
                    <a:pt x="928" y="179"/>
                  </a:lnTo>
                  <a:close/>
                  <a:moveTo>
                    <a:pt x="1113" y="51"/>
                  </a:moveTo>
                  <a:lnTo>
                    <a:pt x="1105" y="52"/>
                  </a:lnTo>
                  <a:lnTo>
                    <a:pt x="1101" y="53"/>
                  </a:lnTo>
                  <a:lnTo>
                    <a:pt x="1097" y="55"/>
                  </a:lnTo>
                  <a:lnTo>
                    <a:pt x="1094" y="56"/>
                  </a:lnTo>
                  <a:lnTo>
                    <a:pt x="1091" y="59"/>
                  </a:lnTo>
                  <a:lnTo>
                    <a:pt x="1088" y="61"/>
                  </a:lnTo>
                  <a:lnTo>
                    <a:pt x="1085" y="64"/>
                  </a:lnTo>
                  <a:lnTo>
                    <a:pt x="1082" y="68"/>
                  </a:lnTo>
                  <a:lnTo>
                    <a:pt x="1079" y="72"/>
                  </a:lnTo>
                  <a:lnTo>
                    <a:pt x="1077" y="76"/>
                  </a:lnTo>
                  <a:lnTo>
                    <a:pt x="1074" y="81"/>
                  </a:lnTo>
                  <a:lnTo>
                    <a:pt x="1070" y="92"/>
                  </a:lnTo>
                  <a:lnTo>
                    <a:pt x="1067" y="104"/>
                  </a:lnTo>
                  <a:lnTo>
                    <a:pt x="1068" y="54"/>
                  </a:lnTo>
                  <a:lnTo>
                    <a:pt x="1053" y="54"/>
                  </a:lnTo>
                  <a:lnTo>
                    <a:pt x="1031" y="179"/>
                  </a:lnTo>
                  <a:lnTo>
                    <a:pt x="1057" y="179"/>
                  </a:lnTo>
                  <a:lnTo>
                    <a:pt x="1061" y="155"/>
                  </a:lnTo>
                  <a:lnTo>
                    <a:pt x="1064" y="141"/>
                  </a:lnTo>
                  <a:lnTo>
                    <a:pt x="1067" y="127"/>
                  </a:lnTo>
                  <a:lnTo>
                    <a:pt x="1072" y="113"/>
                  </a:lnTo>
                  <a:lnTo>
                    <a:pt x="1077" y="100"/>
                  </a:lnTo>
                  <a:lnTo>
                    <a:pt x="1080" y="94"/>
                  </a:lnTo>
                  <a:lnTo>
                    <a:pt x="1083" y="89"/>
                  </a:lnTo>
                  <a:lnTo>
                    <a:pt x="1086" y="84"/>
                  </a:lnTo>
                  <a:lnTo>
                    <a:pt x="1090" y="80"/>
                  </a:lnTo>
                  <a:lnTo>
                    <a:pt x="1093" y="77"/>
                  </a:lnTo>
                  <a:lnTo>
                    <a:pt x="1096" y="74"/>
                  </a:lnTo>
                  <a:lnTo>
                    <a:pt x="1100" y="73"/>
                  </a:lnTo>
                  <a:lnTo>
                    <a:pt x="1104" y="72"/>
                  </a:lnTo>
                  <a:lnTo>
                    <a:pt x="1106" y="73"/>
                  </a:lnTo>
                  <a:lnTo>
                    <a:pt x="1107" y="73"/>
                  </a:lnTo>
                  <a:lnTo>
                    <a:pt x="1109" y="74"/>
                  </a:lnTo>
                  <a:lnTo>
                    <a:pt x="1110" y="75"/>
                  </a:lnTo>
                  <a:lnTo>
                    <a:pt x="1111" y="76"/>
                  </a:lnTo>
                  <a:lnTo>
                    <a:pt x="1111" y="78"/>
                  </a:lnTo>
                  <a:lnTo>
                    <a:pt x="1112" y="82"/>
                  </a:lnTo>
                  <a:lnTo>
                    <a:pt x="1112" y="85"/>
                  </a:lnTo>
                  <a:lnTo>
                    <a:pt x="1111" y="89"/>
                  </a:lnTo>
                  <a:lnTo>
                    <a:pt x="1108" y="96"/>
                  </a:lnTo>
                  <a:lnTo>
                    <a:pt x="1105" y="103"/>
                  </a:lnTo>
                  <a:lnTo>
                    <a:pt x="1102" y="108"/>
                  </a:lnTo>
                  <a:lnTo>
                    <a:pt x="1123" y="107"/>
                  </a:lnTo>
                  <a:lnTo>
                    <a:pt x="1129" y="99"/>
                  </a:lnTo>
                  <a:lnTo>
                    <a:pt x="1131" y="95"/>
                  </a:lnTo>
                  <a:lnTo>
                    <a:pt x="1133" y="91"/>
                  </a:lnTo>
                  <a:lnTo>
                    <a:pt x="1134" y="87"/>
                  </a:lnTo>
                  <a:lnTo>
                    <a:pt x="1135" y="82"/>
                  </a:lnTo>
                  <a:lnTo>
                    <a:pt x="1136" y="78"/>
                  </a:lnTo>
                  <a:lnTo>
                    <a:pt x="1136" y="73"/>
                  </a:lnTo>
                  <a:lnTo>
                    <a:pt x="1136" y="69"/>
                  </a:lnTo>
                  <a:lnTo>
                    <a:pt x="1135" y="64"/>
                  </a:lnTo>
                  <a:lnTo>
                    <a:pt x="1133" y="61"/>
                  </a:lnTo>
                  <a:lnTo>
                    <a:pt x="1131" y="57"/>
                  </a:lnTo>
                  <a:lnTo>
                    <a:pt x="1127" y="55"/>
                  </a:lnTo>
                  <a:lnTo>
                    <a:pt x="1123" y="53"/>
                  </a:lnTo>
                  <a:lnTo>
                    <a:pt x="1118" y="52"/>
                  </a:lnTo>
                  <a:lnTo>
                    <a:pt x="1113" y="51"/>
                  </a:lnTo>
                  <a:close/>
                  <a:moveTo>
                    <a:pt x="1150" y="133"/>
                  </a:moveTo>
                  <a:lnTo>
                    <a:pt x="1151" y="143"/>
                  </a:lnTo>
                  <a:lnTo>
                    <a:pt x="1151" y="147"/>
                  </a:lnTo>
                  <a:lnTo>
                    <a:pt x="1153" y="152"/>
                  </a:lnTo>
                  <a:lnTo>
                    <a:pt x="1154" y="156"/>
                  </a:lnTo>
                  <a:lnTo>
                    <a:pt x="1156" y="160"/>
                  </a:lnTo>
                  <a:lnTo>
                    <a:pt x="1158" y="164"/>
                  </a:lnTo>
                  <a:lnTo>
                    <a:pt x="1160" y="167"/>
                  </a:lnTo>
                  <a:lnTo>
                    <a:pt x="1163" y="170"/>
                  </a:lnTo>
                  <a:lnTo>
                    <a:pt x="1166" y="173"/>
                  </a:lnTo>
                  <a:lnTo>
                    <a:pt x="1170" y="175"/>
                  </a:lnTo>
                  <a:lnTo>
                    <a:pt x="1174" y="177"/>
                  </a:lnTo>
                  <a:lnTo>
                    <a:pt x="1178" y="179"/>
                  </a:lnTo>
                  <a:lnTo>
                    <a:pt x="1182" y="180"/>
                  </a:lnTo>
                  <a:lnTo>
                    <a:pt x="1187" y="181"/>
                  </a:lnTo>
                  <a:lnTo>
                    <a:pt x="1193" y="181"/>
                  </a:lnTo>
                  <a:lnTo>
                    <a:pt x="1201" y="180"/>
                  </a:lnTo>
                  <a:lnTo>
                    <a:pt x="1205" y="180"/>
                  </a:lnTo>
                  <a:lnTo>
                    <a:pt x="1209" y="178"/>
                  </a:lnTo>
                  <a:lnTo>
                    <a:pt x="1213" y="177"/>
                  </a:lnTo>
                  <a:lnTo>
                    <a:pt x="1216" y="175"/>
                  </a:lnTo>
                  <a:lnTo>
                    <a:pt x="1219" y="173"/>
                  </a:lnTo>
                  <a:lnTo>
                    <a:pt x="1222" y="170"/>
                  </a:lnTo>
                  <a:lnTo>
                    <a:pt x="1228" y="165"/>
                  </a:lnTo>
                  <a:lnTo>
                    <a:pt x="1233" y="159"/>
                  </a:lnTo>
                  <a:lnTo>
                    <a:pt x="1238" y="152"/>
                  </a:lnTo>
                  <a:lnTo>
                    <a:pt x="1241" y="145"/>
                  </a:lnTo>
                  <a:lnTo>
                    <a:pt x="1240" y="179"/>
                  </a:lnTo>
                  <a:lnTo>
                    <a:pt x="1255" y="179"/>
                  </a:lnTo>
                  <a:lnTo>
                    <a:pt x="1277" y="54"/>
                  </a:lnTo>
                  <a:lnTo>
                    <a:pt x="1262" y="54"/>
                  </a:lnTo>
                  <a:lnTo>
                    <a:pt x="1251" y="89"/>
                  </a:lnTo>
                  <a:lnTo>
                    <a:pt x="1249" y="81"/>
                  </a:lnTo>
                  <a:lnTo>
                    <a:pt x="1247" y="74"/>
                  </a:lnTo>
                  <a:lnTo>
                    <a:pt x="1243" y="67"/>
                  </a:lnTo>
                  <a:lnTo>
                    <a:pt x="1239" y="62"/>
                  </a:lnTo>
                  <a:lnTo>
                    <a:pt x="1237" y="59"/>
                  </a:lnTo>
                  <a:lnTo>
                    <a:pt x="1234" y="57"/>
                  </a:lnTo>
                  <a:lnTo>
                    <a:pt x="1228" y="54"/>
                  </a:lnTo>
                  <a:lnTo>
                    <a:pt x="1224" y="53"/>
                  </a:lnTo>
                  <a:lnTo>
                    <a:pt x="1221" y="52"/>
                  </a:lnTo>
                  <a:lnTo>
                    <a:pt x="1217" y="51"/>
                  </a:lnTo>
                  <a:lnTo>
                    <a:pt x="1212" y="51"/>
                  </a:lnTo>
                  <a:lnTo>
                    <a:pt x="1205" y="52"/>
                  </a:lnTo>
                  <a:lnTo>
                    <a:pt x="1198" y="53"/>
                  </a:lnTo>
                  <a:lnTo>
                    <a:pt x="1192" y="55"/>
                  </a:lnTo>
                  <a:lnTo>
                    <a:pt x="1186" y="58"/>
                  </a:lnTo>
                  <a:lnTo>
                    <a:pt x="1183" y="60"/>
                  </a:lnTo>
                  <a:lnTo>
                    <a:pt x="1180" y="62"/>
                  </a:lnTo>
                  <a:lnTo>
                    <a:pt x="1175" y="66"/>
                  </a:lnTo>
                  <a:lnTo>
                    <a:pt x="1171" y="71"/>
                  </a:lnTo>
                  <a:lnTo>
                    <a:pt x="1166" y="77"/>
                  </a:lnTo>
                  <a:lnTo>
                    <a:pt x="1163" y="83"/>
                  </a:lnTo>
                  <a:lnTo>
                    <a:pt x="1159" y="89"/>
                  </a:lnTo>
                  <a:lnTo>
                    <a:pt x="1157" y="96"/>
                  </a:lnTo>
                  <a:lnTo>
                    <a:pt x="1154" y="103"/>
                  </a:lnTo>
                  <a:lnTo>
                    <a:pt x="1152" y="110"/>
                  </a:lnTo>
                  <a:lnTo>
                    <a:pt x="1151" y="118"/>
                  </a:lnTo>
                  <a:lnTo>
                    <a:pt x="1150" y="125"/>
                  </a:lnTo>
                  <a:lnTo>
                    <a:pt x="1150" y="133"/>
                  </a:lnTo>
                  <a:close/>
                  <a:moveTo>
                    <a:pt x="1217" y="72"/>
                  </a:moveTo>
                  <a:lnTo>
                    <a:pt x="1222" y="73"/>
                  </a:lnTo>
                  <a:lnTo>
                    <a:pt x="1224" y="73"/>
                  </a:lnTo>
                  <a:lnTo>
                    <a:pt x="1227" y="74"/>
                  </a:lnTo>
                  <a:lnTo>
                    <a:pt x="1231" y="77"/>
                  </a:lnTo>
                  <a:lnTo>
                    <a:pt x="1233" y="78"/>
                  </a:lnTo>
                  <a:lnTo>
                    <a:pt x="1234" y="80"/>
                  </a:lnTo>
                  <a:lnTo>
                    <a:pt x="1237" y="85"/>
                  </a:lnTo>
                  <a:lnTo>
                    <a:pt x="1239" y="91"/>
                  </a:lnTo>
                  <a:lnTo>
                    <a:pt x="1241" y="98"/>
                  </a:lnTo>
                  <a:lnTo>
                    <a:pt x="1241" y="106"/>
                  </a:lnTo>
                  <a:lnTo>
                    <a:pt x="1241" y="112"/>
                  </a:lnTo>
                  <a:lnTo>
                    <a:pt x="1240" y="114"/>
                  </a:lnTo>
                  <a:lnTo>
                    <a:pt x="1240" y="117"/>
                  </a:lnTo>
                  <a:lnTo>
                    <a:pt x="1239" y="122"/>
                  </a:lnTo>
                  <a:lnTo>
                    <a:pt x="1238" y="127"/>
                  </a:lnTo>
                  <a:lnTo>
                    <a:pt x="1236" y="131"/>
                  </a:lnTo>
                  <a:lnTo>
                    <a:pt x="1234" y="136"/>
                  </a:lnTo>
                  <a:lnTo>
                    <a:pt x="1232" y="140"/>
                  </a:lnTo>
                  <a:lnTo>
                    <a:pt x="1229" y="144"/>
                  </a:lnTo>
                  <a:lnTo>
                    <a:pt x="1226" y="147"/>
                  </a:lnTo>
                  <a:lnTo>
                    <a:pt x="1223" y="151"/>
                  </a:lnTo>
                  <a:lnTo>
                    <a:pt x="1219" y="153"/>
                  </a:lnTo>
                  <a:lnTo>
                    <a:pt x="1216" y="156"/>
                  </a:lnTo>
                  <a:lnTo>
                    <a:pt x="1212" y="158"/>
                  </a:lnTo>
                  <a:lnTo>
                    <a:pt x="1208" y="159"/>
                  </a:lnTo>
                  <a:lnTo>
                    <a:pt x="1204" y="160"/>
                  </a:lnTo>
                  <a:lnTo>
                    <a:pt x="1199" y="160"/>
                  </a:lnTo>
                  <a:lnTo>
                    <a:pt x="1193" y="160"/>
                  </a:lnTo>
                  <a:lnTo>
                    <a:pt x="1189" y="158"/>
                  </a:lnTo>
                  <a:lnTo>
                    <a:pt x="1184" y="156"/>
                  </a:lnTo>
                  <a:lnTo>
                    <a:pt x="1181" y="152"/>
                  </a:lnTo>
                  <a:lnTo>
                    <a:pt x="1179" y="148"/>
                  </a:lnTo>
                  <a:lnTo>
                    <a:pt x="1177" y="143"/>
                  </a:lnTo>
                  <a:lnTo>
                    <a:pt x="1176" y="137"/>
                  </a:lnTo>
                  <a:lnTo>
                    <a:pt x="1176" y="130"/>
                  </a:lnTo>
                  <a:lnTo>
                    <a:pt x="1177" y="119"/>
                  </a:lnTo>
                  <a:lnTo>
                    <a:pt x="1179" y="109"/>
                  </a:lnTo>
                  <a:lnTo>
                    <a:pt x="1183" y="99"/>
                  </a:lnTo>
                  <a:lnTo>
                    <a:pt x="1187" y="90"/>
                  </a:lnTo>
                  <a:lnTo>
                    <a:pt x="1190" y="86"/>
                  </a:lnTo>
                  <a:lnTo>
                    <a:pt x="1193" y="83"/>
                  </a:lnTo>
                  <a:lnTo>
                    <a:pt x="1197" y="80"/>
                  </a:lnTo>
                  <a:lnTo>
                    <a:pt x="1200" y="77"/>
                  </a:lnTo>
                  <a:lnTo>
                    <a:pt x="1204" y="75"/>
                  </a:lnTo>
                  <a:lnTo>
                    <a:pt x="1208" y="73"/>
                  </a:lnTo>
                  <a:lnTo>
                    <a:pt x="1212" y="72"/>
                  </a:lnTo>
                  <a:lnTo>
                    <a:pt x="1217" y="72"/>
                  </a:lnTo>
                  <a:close/>
                  <a:moveTo>
                    <a:pt x="1300" y="179"/>
                  </a:moveTo>
                  <a:lnTo>
                    <a:pt x="1326" y="179"/>
                  </a:lnTo>
                  <a:lnTo>
                    <a:pt x="1333" y="141"/>
                  </a:lnTo>
                  <a:lnTo>
                    <a:pt x="1357" y="118"/>
                  </a:lnTo>
                  <a:lnTo>
                    <a:pt x="1384" y="179"/>
                  </a:lnTo>
                  <a:lnTo>
                    <a:pt x="1412" y="179"/>
                  </a:lnTo>
                  <a:lnTo>
                    <a:pt x="1377" y="103"/>
                  </a:lnTo>
                  <a:lnTo>
                    <a:pt x="1433" y="54"/>
                  </a:lnTo>
                  <a:lnTo>
                    <a:pt x="1398" y="54"/>
                  </a:lnTo>
                  <a:lnTo>
                    <a:pt x="1339" y="107"/>
                  </a:lnTo>
                  <a:lnTo>
                    <a:pt x="1357" y="0"/>
                  </a:lnTo>
                  <a:lnTo>
                    <a:pt x="1332" y="0"/>
                  </a:lnTo>
                  <a:lnTo>
                    <a:pt x="1300" y="179"/>
                  </a:lnTo>
                  <a:close/>
                  <a:moveTo>
                    <a:pt x="1522" y="140"/>
                  </a:moveTo>
                  <a:lnTo>
                    <a:pt x="1521" y="143"/>
                  </a:lnTo>
                  <a:lnTo>
                    <a:pt x="1520" y="146"/>
                  </a:lnTo>
                  <a:lnTo>
                    <a:pt x="1517" y="151"/>
                  </a:lnTo>
                  <a:lnTo>
                    <a:pt x="1516" y="153"/>
                  </a:lnTo>
                  <a:lnTo>
                    <a:pt x="1514" y="154"/>
                  </a:lnTo>
                  <a:lnTo>
                    <a:pt x="1510" y="157"/>
                  </a:lnTo>
                  <a:lnTo>
                    <a:pt x="1506" y="160"/>
                  </a:lnTo>
                  <a:lnTo>
                    <a:pt x="1502" y="161"/>
                  </a:lnTo>
                  <a:lnTo>
                    <a:pt x="1497" y="162"/>
                  </a:lnTo>
                  <a:lnTo>
                    <a:pt x="1492" y="162"/>
                  </a:lnTo>
                  <a:lnTo>
                    <a:pt x="1484" y="162"/>
                  </a:lnTo>
                  <a:lnTo>
                    <a:pt x="1478" y="160"/>
                  </a:lnTo>
                  <a:lnTo>
                    <a:pt x="1474" y="157"/>
                  </a:lnTo>
                  <a:lnTo>
                    <a:pt x="1471" y="155"/>
                  </a:lnTo>
                  <a:lnTo>
                    <a:pt x="1470" y="153"/>
                  </a:lnTo>
                  <a:lnTo>
                    <a:pt x="1467" y="149"/>
                  </a:lnTo>
                  <a:lnTo>
                    <a:pt x="1465" y="144"/>
                  </a:lnTo>
                  <a:lnTo>
                    <a:pt x="1464" y="138"/>
                  </a:lnTo>
                  <a:lnTo>
                    <a:pt x="1464" y="132"/>
                  </a:lnTo>
                  <a:lnTo>
                    <a:pt x="1464" y="123"/>
                  </a:lnTo>
                  <a:lnTo>
                    <a:pt x="1544" y="123"/>
                  </a:lnTo>
                  <a:lnTo>
                    <a:pt x="1547" y="116"/>
                  </a:lnTo>
                  <a:lnTo>
                    <a:pt x="1549" y="108"/>
                  </a:lnTo>
                  <a:lnTo>
                    <a:pt x="1551" y="100"/>
                  </a:lnTo>
                  <a:lnTo>
                    <a:pt x="1551" y="93"/>
                  </a:lnTo>
                  <a:lnTo>
                    <a:pt x="1551" y="89"/>
                  </a:lnTo>
                  <a:lnTo>
                    <a:pt x="1551" y="85"/>
                  </a:lnTo>
                  <a:lnTo>
                    <a:pt x="1548" y="77"/>
                  </a:lnTo>
                  <a:lnTo>
                    <a:pt x="1547" y="73"/>
                  </a:lnTo>
                  <a:lnTo>
                    <a:pt x="1545" y="70"/>
                  </a:lnTo>
                  <a:lnTo>
                    <a:pt x="1540" y="63"/>
                  </a:lnTo>
                  <a:lnTo>
                    <a:pt x="1537" y="61"/>
                  </a:lnTo>
                  <a:lnTo>
                    <a:pt x="1534" y="58"/>
                  </a:lnTo>
                  <a:lnTo>
                    <a:pt x="1530" y="56"/>
                  </a:lnTo>
                  <a:lnTo>
                    <a:pt x="1526" y="55"/>
                  </a:lnTo>
                  <a:lnTo>
                    <a:pt x="1517" y="52"/>
                  </a:lnTo>
                  <a:lnTo>
                    <a:pt x="1512" y="51"/>
                  </a:lnTo>
                  <a:lnTo>
                    <a:pt x="1507" y="51"/>
                  </a:lnTo>
                  <a:lnTo>
                    <a:pt x="1500" y="52"/>
                  </a:lnTo>
                  <a:lnTo>
                    <a:pt x="1492" y="53"/>
                  </a:lnTo>
                  <a:lnTo>
                    <a:pt x="1486" y="55"/>
                  </a:lnTo>
                  <a:lnTo>
                    <a:pt x="1479" y="57"/>
                  </a:lnTo>
                  <a:lnTo>
                    <a:pt x="1473" y="60"/>
                  </a:lnTo>
                  <a:lnTo>
                    <a:pt x="1468" y="64"/>
                  </a:lnTo>
                  <a:lnTo>
                    <a:pt x="1462" y="69"/>
                  </a:lnTo>
                  <a:lnTo>
                    <a:pt x="1457" y="74"/>
                  </a:lnTo>
                  <a:lnTo>
                    <a:pt x="1453" y="79"/>
                  </a:lnTo>
                  <a:lnTo>
                    <a:pt x="1449" y="85"/>
                  </a:lnTo>
                  <a:lnTo>
                    <a:pt x="1446" y="91"/>
                  </a:lnTo>
                  <a:lnTo>
                    <a:pt x="1443" y="98"/>
                  </a:lnTo>
                  <a:lnTo>
                    <a:pt x="1441" y="106"/>
                  </a:lnTo>
                  <a:lnTo>
                    <a:pt x="1439" y="113"/>
                  </a:lnTo>
                  <a:lnTo>
                    <a:pt x="1438" y="121"/>
                  </a:lnTo>
                  <a:lnTo>
                    <a:pt x="1438" y="130"/>
                  </a:lnTo>
                  <a:lnTo>
                    <a:pt x="1439" y="140"/>
                  </a:lnTo>
                  <a:lnTo>
                    <a:pt x="1441" y="149"/>
                  </a:lnTo>
                  <a:lnTo>
                    <a:pt x="1442" y="154"/>
                  </a:lnTo>
                  <a:lnTo>
                    <a:pt x="1444" y="158"/>
                  </a:lnTo>
                  <a:lnTo>
                    <a:pt x="1447" y="162"/>
                  </a:lnTo>
                  <a:lnTo>
                    <a:pt x="1450" y="166"/>
                  </a:lnTo>
                  <a:lnTo>
                    <a:pt x="1453" y="169"/>
                  </a:lnTo>
                  <a:lnTo>
                    <a:pt x="1457" y="172"/>
                  </a:lnTo>
                  <a:lnTo>
                    <a:pt x="1461" y="175"/>
                  </a:lnTo>
                  <a:lnTo>
                    <a:pt x="1466" y="177"/>
                  </a:lnTo>
                  <a:lnTo>
                    <a:pt x="1471" y="179"/>
                  </a:lnTo>
                  <a:lnTo>
                    <a:pt x="1477" y="180"/>
                  </a:lnTo>
                  <a:lnTo>
                    <a:pt x="1483" y="181"/>
                  </a:lnTo>
                  <a:lnTo>
                    <a:pt x="1489" y="181"/>
                  </a:lnTo>
                  <a:lnTo>
                    <a:pt x="1499" y="181"/>
                  </a:lnTo>
                  <a:lnTo>
                    <a:pt x="1503" y="180"/>
                  </a:lnTo>
                  <a:lnTo>
                    <a:pt x="1507" y="179"/>
                  </a:lnTo>
                  <a:lnTo>
                    <a:pt x="1516" y="177"/>
                  </a:lnTo>
                  <a:lnTo>
                    <a:pt x="1523" y="173"/>
                  </a:lnTo>
                  <a:lnTo>
                    <a:pt x="1529" y="169"/>
                  </a:lnTo>
                  <a:lnTo>
                    <a:pt x="1532" y="166"/>
                  </a:lnTo>
                  <a:lnTo>
                    <a:pt x="1535" y="163"/>
                  </a:lnTo>
                  <a:lnTo>
                    <a:pt x="1540" y="155"/>
                  </a:lnTo>
                  <a:lnTo>
                    <a:pt x="1542" y="151"/>
                  </a:lnTo>
                  <a:lnTo>
                    <a:pt x="1543" y="146"/>
                  </a:lnTo>
                  <a:lnTo>
                    <a:pt x="1522" y="140"/>
                  </a:lnTo>
                  <a:close/>
                  <a:moveTo>
                    <a:pt x="1526" y="106"/>
                  </a:moveTo>
                  <a:lnTo>
                    <a:pt x="1467" y="106"/>
                  </a:lnTo>
                  <a:lnTo>
                    <a:pt x="1469" y="99"/>
                  </a:lnTo>
                  <a:lnTo>
                    <a:pt x="1472" y="92"/>
                  </a:lnTo>
                  <a:lnTo>
                    <a:pt x="1476" y="86"/>
                  </a:lnTo>
                  <a:lnTo>
                    <a:pt x="1478" y="84"/>
                  </a:lnTo>
                  <a:lnTo>
                    <a:pt x="1481" y="81"/>
                  </a:lnTo>
                  <a:lnTo>
                    <a:pt x="1486" y="77"/>
                  </a:lnTo>
                  <a:lnTo>
                    <a:pt x="1489" y="75"/>
                  </a:lnTo>
                  <a:lnTo>
                    <a:pt x="1492" y="73"/>
                  </a:lnTo>
                  <a:lnTo>
                    <a:pt x="1495" y="72"/>
                  </a:lnTo>
                  <a:lnTo>
                    <a:pt x="1499" y="71"/>
                  </a:lnTo>
                  <a:lnTo>
                    <a:pt x="1506" y="71"/>
                  </a:lnTo>
                  <a:lnTo>
                    <a:pt x="1511" y="71"/>
                  </a:lnTo>
                  <a:lnTo>
                    <a:pt x="1516" y="72"/>
                  </a:lnTo>
                  <a:lnTo>
                    <a:pt x="1520" y="74"/>
                  </a:lnTo>
                  <a:lnTo>
                    <a:pt x="1521" y="76"/>
                  </a:lnTo>
                  <a:lnTo>
                    <a:pt x="1523" y="77"/>
                  </a:lnTo>
                  <a:lnTo>
                    <a:pt x="1525" y="80"/>
                  </a:lnTo>
                  <a:lnTo>
                    <a:pt x="1526" y="84"/>
                  </a:lnTo>
                  <a:lnTo>
                    <a:pt x="1527" y="88"/>
                  </a:lnTo>
                  <a:lnTo>
                    <a:pt x="1528" y="93"/>
                  </a:lnTo>
                  <a:lnTo>
                    <a:pt x="1527" y="99"/>
                  </a:lnTo>
                  <a:lnTo>
                    <a:pt x="1526" y="106"/>
                  </a:lnTo>
                  <a:close/>
                  <a:moveTo>
                    <a:pt x="1684" y="179"/>
                  </a:moveTo>
                  <a:lnTo>
                    <a:pt x="1699" y="101"/>
                  </a:lnTo>
                  <a:lnTo>
                    <a:pt x="1700" y="94"/>
                  </a:lnTo>
                  <a:lnTo>
                    <a:pt x="1700" y="87"/>
                  </a:lnTo>
                  <a:lnTo>
                    <a:pt x="1700" y="79"/>
                  </a:lnTo>
                  <a:lnTo>
                    <a:pt x="1698" y="72"/>
                  </a:lnTo>
                  <a:lnTo>
                    <a:pt x="1695" y="66"/>
                  </a:lnTo>
                  <a:lnTo>
                    <a:pt x="1693" y="63"/>
                  </a:lnTo>
                  <a:lnTo>
                    <a:pt x="1691" y="61"/>
                  </a:lnTo>
                  <a:lnTo>
                    <a:pt x="1686" y="57"/>
                  </a:lnTo>
                  <a:lnTo>
                    <a:pt x="1682" y="55"/>
                  </a:lnTo>
                  <a:lnTo>
                    <a:pt x="1679" y="54"/>
                  </a:lnTo>
                  <a:lnTo>
                    <a:pt x="1671" y="52"/>
                  </a:lnTo>
                  <a:lnTo>
                    <a:pt x="1663" y="51"/>
                  </a:lnTo>
                  <a:lnTo>
                    <a:pt x="1658" y="52"/>
                  </a:lnTo>
                  <a:lnTo>
                    <a:pt x="1653" y="52"/>
                  </a:lnTo>
                  <a:lnTo>
                    <a:pt x="1648" y="54"/>
                  </a:lnTo>
                  <a:lnTo>
                    <a:pt x="1644" y="55"/>
                  </a:lnTo>
                  <a:lnTo>
                    <a:pt x="1640" y="57"/>
                  </a:lnTo>
                  <a:lnTo>
                    <a:pt x="1636" y="60"/>
                  </a:lnTo>
                  <a:lnTo>
                    <a:pt x="1632" y="63"/>
                  </a:lnTo>
                  <a:lnTo>
                    <a:pt x="1628" y="66"/>
                  </a:lnTo>
                  <a:lnTo>
                    <a:pt x="1625" y="70"/>
                  </a:lnTo>
                  <a:lnTo>
                    <a:pt x="1622" y="74"/>
                  </a:lnTo>
                  <a:lnTo>
                    <a:pt x="1617" y="82"/>
                  </a:lnTo>
                  <a:lnTo>
                    <a:pt x="1612" y="91"/>
                  </a:lnTo>
                  <a:lnTo>
                    <a:pt x="1609" y="100"/>
                  </a:lnTo>
                  <a:lnTo>
                    <a:pt x="1611" y="54"/>
                  </a:lnTo>
                  <a:lnTo>
                    <a:pt x="1595" y="54"/>
                  </a:lnTo>
                  <a:lnTo>
                    <a:pt x="1573" y="179"/>
                  </a:lnTo>
                  <a:lnTo>
                    <a:pt x="1599" y="179"/>
                  </a:lnTo>
                  <a:lnTo>
                    <a:pt x="1604" y="152"/>
                  </a:lnTo>
                  <a:lnTo>
                    <a:pt x="1607" y="137"/>
                  </a:lnTo>
                  <a:lnTo>
                    <a:pt x="1611" y="122"/>
                  </a:lnTo>
                  <a:lnTo>
                    <a:pt x="1617" y="109"/>
                  </a:lnTo>
                  <a:lnTo>
                    <a:pt x="1620" y="103"/>
                  </a:lnTo>
                  <a:lnTo>
                    <a:pt x="1623" y="98"/>
                  </a:lnTo>
                  <a:lnTo>
                    <a:pt x="1626" y="93"/>
                  </a:lnTo>
                  <a:lnTo>
                    <a:pt x="1630" y="88"/>
                  </a:lnTo>
                  <a:lnTo>
                    <a:pt x="1634" y="84"/>
                  </a:lnTo>
                  <a:lnTo>
                    <a:pt x="1637" y="81"/>
                  </a:lnTo>
                  <a:lnTo>
                    <a:pt x="1642" y="78"/>
                  </a:lnTo>
                  <a:lnTo>
                    <a:pt x="1646" y="76"/>
                  </a:lnTo>
                  <a:lnTo>
                    <a:pt x="1650" y="75"/>
                  </a:lnTo>
                  <a:lnTo>
                    <a:pt x="1655" y="75"/>
                  </a:lnTo>
                  <a:lnTo>
                    <a:pt x="1659" y="75"/>
                  </a:lnTo>
                  <a:lnTo>
                    <a:pt x="1663" y="76"/>
                  </a:lnTo>
                  <a:lnTo>
                    <a:pt x="1666" y="77"/>
                  </a:lnTo>
                  <a:lnTo>
                    <a:pt x="1668" y="79"/>
                  </a:lnTo>
                  <a:lnTo>
                    <a:pt x="1670" y="82"/>
                  </a:lnTo>
                  <a:lnTo>
                    <a:pt x="1672" y="85"/>
                  </a:lnTo>
                  <a:lnTo>
                    <a:pt x="1673" y="89"/>
                  </a:lnTo>
                  <a:lnTo>
                    <a:pt x="1673" y="93"/>
                  </a:lnTo>
                  <a:lnTo>
                    <a:pt x="1672" y="101"/>
                  </a:lnTo>
                  <a:lnTo>
                    <a:pt x="1658" y="179"/>
                  </a:lnTo>
                  <a:lnTo>
                    <a:pt x="1684" y="179"/>
                  </a:lnTo>
                  <a:close/>
                  <a:moveTo>
                    <a:pt x="1794" y="157"/>
                  </a:moveTo>
                  <a:lnTo>
                    <a:pt x="1789" y="159"/>
                  </a:lnTo>
                  <a:lnTo>
                    <a:pt x="1784" y="160"/>
                  </a:lnTo>
                  <a:lnTo>
                    <a:pt x="1779" y="161"/>
                  </a:lnTo>
                  <a:lnTo>
                    <a:pt x="1774" y="161"/>
                  </a:lnTo>
                  <a:lnTo>
                    <a:pt x="1771" y="161"/>
                  </a:lnTo>
                  <a:lnTo>
                    <a:pt x="1768" y="160"/>
                  </a:lnTo>
                  <a:lnTo>
                    <a:pt x="1766" y="160"/>
                  </a:lnTo>
                  <a:lnTo>
                    <a:pt x="1765" y="159"/>
                  </a:lnTo>
                  <a:lnTo>
                    <a:pt x="1764" y="157"/>
                  </a:lnTo>
                  <a:lnTo>
                    <a:pt x="1763" y="156"/>
                  </a:lnTo>
                  <a:lnTo>
                    <a:pt x="1763" y="152"/>
                  </a:lnTo>
                  <a:lnTo>
                    <a:pt x="1764" y="145"/>
                  </a:lnTo>
                  <a:lnTo>
                    <a:pt x="1777" y="71"/>
                  </a:lnTo>
                  <a:lnTo>
                    <a:pt x="1809" y="71"/>
                  </a:lnTo>
                  <a:lnTo>
                    <a:pt x="1812" y="54"/>
                  </a:lnTo>
                  <a:lnTo>
                    <a:pt x="1780" y="54"/>
                  </a:lnTo>
                  <a:lnTo>
                    <a:pt x="1786" y="15"/>
                  </a:lnTo>
                  <a:lnTo>
                    <a:pt x="1760" y="19"/>
                  </a:lnTo>
                  <a:lnTo>
                    <a:pt x="1754" y="54"/>
                  </a:lnTo>
                  <a:lnTo>
                    <a:pt x="1732" y="54"/>
                  </a:lnTo>
                  <a:lnTo>
                    <a:pt x="1730" y="71"/>
                  </a:lnTo>
                  <a:lnTo>
                    <a:pt x="1751" y="71"/>
                  </a:lnTo>
                  <a:lnTo>
                    <a:pt x="1738" y="142"/>
                  </a:lnTo>
                  <a:lnTo>
                    <a:pt x="1737" y="149"/>
                  </a:lnTo>
                  <a:lnTo>
                    <a:pt x="1737" y="156"/>
                  </a:lnTo>
                  <a:lnTo>
                    <a:pt x="1737" y="161"/>
                  </a:lnTo>
                  <a:lnTo>
                    <a:pt x="1738" y="166"/>
                  </a:lnTo>
                  <a:lnTo>
                    <a:pt x="1740" y="170"/>
                  </a:lnTo>
                  <a:lnTo>
                    <a:pt x="1743" y="174"/>
                  </a:lnTo>
                  <a:lnTo>
                    <a:pt x="1745" y="176"/>
                  </a:lnTo>
                  <a:lnTo>
                    <a:pt x="1747" y="177"/>
                  </a:lnTo>
                  <a:lnTo>
                    <a:pt x="1749" y="178"/>
                  </a:lnTo>
                  <a:lnTo>
                    <a:pt x="1752" y="179"/>
                  </a:lnTo>
                  <a:lnTo>
                    <a:pt x="1758" y="181"/>
                  </a:lnTo>
                  <a:lnTo>
                    <a:pt x="1765" y="181"/>
                  </a:lnTo>
                  <a:lnTo>
                    <a:pt x="1772" y="181"/>
                  </a:lnTo>
                  <a:lnTo>
                    <a:pt x="1779" y="179"/>
                  </a:lnTo>
                  <a:lnTo>
                    <a:pt x="1782" y="178"/>
                  </a:lnTo>
                  <a:lnTo>
                    <a:pt x="1785" y="177"/>
                  </a:lnTo>
                  <a:lnTo>
                    <a:pt x="1788" y="176"/>
                  </a:lnTo>
                  <a:lnTo>
                    <a:pt x="1791" y="174"/>
                  </a:lnTo>
                  <a:lnTo>
                    <a:pt x="1794" y="157"/>
                  </a:lnTo>
                  <a:close/>
                  <a:moveTo>
                    <a:pt x="1821" y="133"/>
                  </a:moveTo>
                  <a:lnTo>
                    <a:pt x="1822" y="143"/>
                  </a:lnTo>
                  <a:lnTo>
                    <a:pt x="1822" y="147"/>
                  </a:lnTo>
                  <a:lnTo>
                    <a:pt x="1824" y="152"/>
                  </a:lnTo>
                  <a:lnTo>
                    <a:pt x="1825" y="156"/>
                  </a:lnTo>
                  <a:lnTo>
                    <a:pt x="1827" y="160"/>
                  </a:lnTo>
                  <a:lnTo>
                    <a:pt x="1829" y="164"/>
                  </a:lnTo>
                  <a:lnTo>
                    <a:pt x="1831" y="167"/>
                  </a:lnTo>
                  <a:lnTo>
                    <a:pt x="1834" y="170"/>
                  </a:lnTo>
                  <a:lnTo>
                    <a:pt x="1837" y="173"/>
                  </a:lnTo>
                  <a:lnTo>
                    <a:pt x="1841" y="175"/>
                  </a:lnTo>
                  <a:lnTo>
                    <a:pt x="1845" y="177"/>
                  </a:lnTo>
                  <a:lnTo>
                    <a:pt x="1849" y="179"/>
                  </a:lnTo>
                  <a:lnTo>
                    <a:pt x="1853" y="180"/>
                  </a:lnTo>
                  <a:lnTo>
                    <a:pt x="1858" y="181"/>
                  </a:lnTo>
                  <a:lnTo>
                    <a:pt x="1864" y="181"/>
                  </a:lnTo>
                  <a:lnTo>
                    <a:pt x="1872" y="180"/>
                  </a:lnTo>
                  <a:lnTo>
                    <a:pt x="1876" y="180"/>
                  </a:lnTo>
                  <a:lnTo>
                    <a:pt x="1880" y="178"/>
                  </a:lnTo>
                  <a:lnTo>
                    <a:pt x="1884" y="177"/>
                  </a:lnTo>
                  <a:lnTo>
                    <a:pt x="1887" y="175"/>
                  </a:lnTo>
                  <a:lnTo>
                    <a:pt x="1890" y="173"/>
                  </a:lnTo>
                  <a:lnTo>
                    <a:pt x="1893" y="170"/>
                  </a:lnTo>
                  <a:lnTo>
                    <a:pt x="1899" y="165"/>
                  </a:lnTo>
                  <a:lnTo>
                    <a:pt x="1904" y="159"/>
                  </a:lnTo>
                  <a:lnTo>
                    <a:pt x="1909" y="152"/>
                  </a:lnTo>
                  <a:lnTo>
                    <a:pt x="1912" y="145"/>
                  </a:lnTo>
                  <a:lnTo>
                    <a:pt x="1911" y="179"/>
                  </a:lnTo>
                  <a:lnTo>
                    <a:pt x="1926" y="179"/>
                  </a:lnTo>
                  <a:lnTo>
                    <a:pt x="1948" y="54"/>
                  </a:lnTo>
                  <a:lnTo>
                    <a:pt x="1933" y="54"/>
                  </a:lnTo>
                  <a:lnTo>
                    <a:pt x="1922" y="89"/>
                  </a:lnTo>
                  <a:lnTo>
                    <a:pt x="1920" y="81"/>
                  </a:lnTo>
                  <a:lnTo>
                    <a:pt x="1918" y="74"/>
                  </a:lnTo>
                  <a:lnTo>
                    <a:pt x="1914" y="67"/>
                  </a:lnTo>
                  <a:lnTo>
                    <a:pt x="1910" y="62"/>
                  </a:lnTo>
                  <a:lnTo>
                    <a:pt x="1908" y="59"/>
                  </a:lnTo>
                  <a:lnTo>
                    <a:pt x="1905" y="57"/>
                  </a:lnTo>
                  <a:lnTo>
                    <a:pt x="1899" y="54"/>
                  </a:lnTo>
                  <a:lnTo>
                    <a:pt x="1895" y="53"/>
                  </a:lnTo>
                  <a:lnTo>
                    <a:pt x="1892" y="52"/>
                  </a:lnTo>
                  <a:lnTo>
                    <a:pt x="1888" y="51"/>
                  </a:lnTo>
                  <a:lnTo>
                    <a:pt x="1883" y="51"/>
                  </a:lnTo>
                  <a:lnTo>
                    <a:pt x="1876" y="52"/>
                  </a:lnTo>
                  <a:lnTo>
                    <a:pt x="1869" y="53"/>
                  </a:lnTo>
                  <a:lnTo>
                    <a:pt x="1863" y="55"/>
                  </a:lnTo>
                  <a:lnTo>
                    <a:pt x="1857" y="58"/>
                  </a:lnTo>
                  <a:lnTo>
                    <a:pt x="1854" y="60"/>
                  </a:lnTo>
                  <a:lnTo>
                    <a:pt x="1851" y="62"/>
                  </a:lnTo>
                  <a:lnTo>
                    <a:pt x="1846" y="66"/>
                  </a:lnTo>
                  <a:lnTo>
                    <a:pt x="1842" y="71"/>
                  </a:lnTo>
                  <a:lnTo>
                    <a:pt x="1837" y="77"/>
                  </a:lnTo>
                  <a:lnTo>
                    <a:pt x="1834" y="83"/>
                  </a:lnTo>
                  <a:lnTo>
                    <a:pt x="1830" y="89"/>
                  </a:lnTo>
                  <a:lnTo>
                    <a:pt x="1828" y="96"/>
                  </a:lnTo>
                  <a:lnTo>
                    <a:pt x="1825" y="103"/>
                  </a:lnTo>
                  <a:lnTo>
                    <a:pt x="1823" y="110"/>
                  </a:lnTo>
                  <a:lnTo>
                    <a:pt x="1822" y="118"/>
                  </a:lnTo>
                  <a:lnTo>
                    <a:pt x="1821" y="125"/>
                  </a:lnTo>
                  <a:lnTo>
                    <a:pt x="1821" y="133"/>
                  </a:lnTo>
                  <a:close/>
                  <a:moveTo>
                    <a:pt x="1888" y="72"/>
                  </a:moveTo>
                  <a:lnTo>
                    <a:pt x="1893" y="73"/>
                  </a:lnTo>
                  <a:lnTo>
                    <a:pt x="1895" y="73"/>
                  </a:lnTo>
                  <a:lnTo>
                    <a:pt x="1898" y="74"/>
                  </a:lnTo>
                  <a:lnTo>
                    <a:pt x="1902" y="77"/>
                  </a:lnTo>
                  <a:lnTo>
                    <a:pt x="1904" y="78"/>
                  </a:lnTo>
                  <a:lnTo>
                    <a:pt x="1905" y="80"/>
                  </a:lnTo>
                  <a:lnTo>
                    <a:pt x="1908" y="85"/>
                  </a:lnTo>
                  <a:lnTo>
                    <a:pt x="1910" y="91"/>
                  </a:lnTo>
                  <a:lnTo>
                    <a:pt x="1911" y="98"/>
                  </a:lnTo>
                  <a:lnTo>
                    <a:pt x="1912" y="106"/>
                  </a:lnTo>
                  <a:lnTo>
                    <a:pt x="1912" y="112"/>
                  </a:lnTo>
                  <a:lnTo>
                    <a:pt x="1911" y="114"/>
                  </a:lnTo>
                  <a:lnTo>
                    <a:pt x="1911" y="117"/>
                  </a:lnTo>
                  <a:lnTo>
                    <a:pt x="1910" y="122"/>
                  </a:lnTo>
                  <a:lnTo>
                    <a:pt x="1909" y="127"/>
                  </a:lnTo>
                  <a:lnTo>
                    <a:pt x="1907" y="131"/>
                  </a:lnTo>
                  <a:lnTo>
                    <a:pt x="1905" y="136"/>
                  </a:lnTo>
                  <a:lnTo>
                    <a:pt x="1902" y="140"/>
                  </a:lnTo>
                  <a:lnTo>
                    <a:pt x="1900" y="144"/>
                  </a:lnTo>
                  <a:lnTo>
                    <a:pt x="1897" y="147"/>
                  </a:lnTo>
                  <a:lnTo>
                    <a:pt x="1894" y="151"/>
                  </a:lnTo>
                  <a:lnTo>
                    <a:pt x="1890" y="153"/>
                  </a:lnTo>
                  <a:lnTo>
                    <a:pt x="1887" y="156"/>
                  </a:lnTo>
                  <a:lnTo>
                    <a:pt x="1883" y="158"/>
                  </a:lnTo>
                  <a:lnTo>
                    <a:pt x="1879" y="159"/>
                  </a:lnTo>
                  <a:lnTo>
                    <a:pt x="1875" y="160"/>
                  </a:lnTo>
                  <a:lnTo>
                    <a:pt x="1870" y="160"/>
                  </a:lnTo>
                  <a:lnTo>
                    <a:pt x="1864" y="160"/>
                  </a:lnTo>
                  <a:lnTo>
                    <a:pt x="1859" y="158"/>
                  </a:lnTo>
                  <a:lnTo>
                    <a:pt x="1855" y="156"/>
                  </a:lnTo>
                  <a:lnTo>
                    <a:pt x="1852" y="152"/>
                  </a:lnTo>
                  <a:lnTo>
                    <a:pt x="1850" y="148"/>
                  </a:lnTo>
                  <a:lnTo>
                    <a:pt x="1848" y="143"/>
                  </a:lnTo>
                  <a:lnTo>
                    <a:pt x="1847" y="137"/>
                  </a:lnTo>
                  <a:lnTo>
                    <a:pt x="1847" y="130"/>
                  </a:lnTo>
                  <a:lnTo>
                    <a:pt x="1848" y="119"/>
                  </a:lnTo>
                  <a:lnTo>
                    <a:pt x="1850" y="109"/>
                  </a:lnTo>
                  <a:lnTo>
                    <a:pt x="1853" y="99"/>
                  </a:lnTo>
                  <a:lnTo>
                    <a:pt x="1858" y="90"/>
                  </a:lnTo>
                  <a:lnTo>
                    <a:pt x="1861" y="86"/>
                  </a:lnTo>
                  <a:lnTo>
                    <a:pt x="1864" y="83"/>
                  </a:lnTo>
                  <a:lnTo>
                    <a:pt x="1868" y="80"/>
                  </a:lnTo>
                  <a:lnTo>
                    <a:pt x="1871" y="77"/>
                  </a:lnTo>
                  <a:lnTo>
                    <a:pt x="1875" y="75"/>
                  </a:lnTo>
                  <a:lnTo>
                    <a:pt x="1879" y="73"/>
                  </a:lnTo>
                  <a:lnTo>
                    <a:pt x="1883" y="72"/>
                  </a:lnTo>
                  <a:lnTo>
                    <a:pt x="1888" y="72"/>
                  </a:lnTo>
                  <a:close/>
                  <a:moveTo>
                    <a:pt x="2022" y="34"/>
                  </a:moveTo>
                  <a:lnTo>
                    <a:pt x="2028" y="0"/>
                  </a:lnTo>
                  <a:lnTo>
                    <a:pt x="2003" y="0"/>
                  </a:lnTo>
                  <a:lnTo>
                    <a:pt x="1997" y="34"/>
                  </a:lnTo>
                  <a:lnTo>
                    <a:pt x="2022" y="34"/>
                  </a:lnTo>
                  <a:close/>
                  <a:moveTo>
                    <a:pt x="1941" y="220"/>
                  </a:moveTo>
                  <a:lnTo>
                    <a:pt x="1945" y="222"/>
                  </a:lnTo>
                  <a:lnTo>
                    <a:pt x="1950" y="224"/>
                  </a:lnTo>
                  <a:lnTo>
                    <a:pt x="1956" y="225"/>
                  </a:lnTo>
                  <a:lnTo>
                    <a:pt x="1961" y="225"/>
                  </a:lnTo>
                  <a:lnTo>
                    <a:pt x="1969" y="225"/>
                  </a:lnTo>
                  <a:lnTo>
                    <a:pt x="1976" y="223"/>
                  </a:lnTo>
                  <a:lnTo>
                    <a:pt x="1981" y="220"/>
                  </a:lnTo>
                  <a:lnTo>
                    <a:pt x="1985" y="216"/>
                  </a:lnTo>
                  <a:lnTo>
                    <a:pt x="1988" y="211"/>
                  </a:lnTo>
                  <a:lnTo>
                    <a:pt x="1991" y="206"/>
                  </a:lnTo>
                  <a:lnTo>
                    <a:pt x="1993" y="199"/>
                  </a:lnTo>
                  <a:lnTo>
                    <a:pt x="1995" y="192"/>
                  </a:lnTo>
                  <a:lnTo>
                    <a:pt x="2019" y="54"/>
                  </a:lnTo>
                  <a:lnTo>
                    <a:pt x="1993" y="54"/>
                  </a:lnTo>
                  <a:lnTo>
                    <a:pt x="1968" y="197"/>
                  </a:lnTo>
                  <a:lnTo>
                    <a:pt x="1967" y="201"/>
                  </a:lnTo>
                  <a:lnTo>
                    <a:pt x="1966" y="203"/>
                  </a:lnTo>
                  <a:lnTo>
                    <a:pt x="1965" y="204"/>
                  </a:lnTo>
                  <a:lnTo>
                    <a:pt x="1963" y="205"/>
                  </a:lnTo>
                  <a:lnTo>
                    <a:pt x="1961" y="206"/>
                  </a:lnTo>
                  <a:lnTo>
                    <a:pt x="1959" y="206"/>
                  </a:lnTo>
                  <a:lnTo>
                    <a:pt x="1956" y="207"/>
                  </a:lnTo>
                  <a:lnTo>
                    <a:pt x="1953" y="206"/>
                  </a:lnTo>
                  <a:lnTo>
                    <a:pt x="1950" y="206"/>
                  </a:lnTo>
                  <a:lnTo>
                    <a:pt x="1944" y="204"/>
                  </a:lnTo>
                  <a:lnTo>
                    <a:pt x="1941" y="220"/>
                  </a:lnTo>
                  <a:close/>
                  <a:moveTo>
                    <a:pt x="2041" y="133"/>
                  </a:moveTo>
                  <a:lnTo>
                    <a:pt x="2041" y="143"/>
                  </a:lnTo>
                  <a:lnTo>
                    <a:pt x="2042" y="147"/>
                  </a:lnTo>
                  <a:lnTo>
                    <a:pt x="2043" y="152"/>
                  </a:lnTo>
                  <a:lnTo>
                    <a:pt x="2045" y="156"/>
                  </a:lnTo>
                  <a:lnTo>
                    <a:pt x="2047" y="160"/>
                  </a:lnTo>
                  <a:lnTo>
                    <a:pt x="2049" y="164"/>
                  </a:lnTo>
                  <a:lnTo>
                    <a:pt x="2051" y="167"/>
                  </a:lnTo>
                  <a:lnTo>
                    <a:pt x="2054" y="170"/>
                  </a:lnTo>
                  <a:lnTo>
                    <a:pt x="2057" y="173"/>
                  </a:lnTo>
                  <a:lnTo>
                    <a:pt x="2061" y="175"/>
                  </a:lnTo>
                  <a:lnTo>
                    <a:pt x="2065" y="177"/>
                  </a:lnTo>
                  <a:lnTo>
                    <a:pt x="2069" y="179"/>
                  </a:lnTo>
                  <a:lnTo>
                    <a:pt x="2073" y="180"/>
                  </a:lnTo>
                  <a:lnTo>
                    <a:pt x="2078" y="181"/>
                  </a:lnTo>
                  <a:lnTo>
                    <a:pt x="2083" y="181"/>
                  </a:lnTo>
                  <a:lnTo>
                    <a:pt x="2092" y="180"/>
                  </a:lnTo>
                  <a:lnTo>
                    <a:pt x="2096" y="180"/>
                  </a:lnTo>
                  <a:lnTo>
                    <a:pt x="2100" y="178"/>
                  </a:lnTo>
                  <a:lnTo>
                    <a:pt x="2104" y="177"/>
                  </a:lnTo>
                  <a:lnTo>
                    <a:pt x="2107" y="175"/>
                  </a:lnTo>
                  <a:lnTo>
                    <a:pt x="2110" y="173"/>
                  </a:lnTo>
                  <a:lnTo>
                    <a:pt x="2113" y="170"/>
                  </a:lnTo>
                  <a:lnTo>
                    <a:pt x="2119" y="165"/>
                  </a:lnTo>
                  <a:lnTo>
                    <a:pt x="2124" y="159"/>
                  </a:lnTo>
                  <a:lnTo>
                    <a:pt x="2128" y="152"/>
                  </a:lnTo>
                  <a:lnTo>
                    <a:pt x="2132" y="145"/>
                  </a:lnTo>
                  <a:lnTo>
                    <a:pt x="2130" y="179"/>
                  </a:lnTo>
                  <a:lnTo>
                    <a:pt x="2146" y="179"/>
                  </a:lnTo>
                  <a:lnTo>
                    <a:pt x="2168" y="54"/>
                  </a:lnTo>
                  <a:lnTo>
                    <a:pt x="2152" y="54"/>
                  </a:lnTo>
                  <a:lnTo>
                    <a:pt x="2142" y="89"/>
                  </a:lnTo>
                  <a:lnTo>
                    <a:pt x="2140" y="81"/>
                  </a:lnTo>
                  <a:lnTo>
                    <a:pt x="2137" y="74"/>
                  </a:lnTo>
                  <a:lnTo>
                    <a:pt x="2134" y="67"/>
                  </a:lnTo>
                  <a:lnTo>
                    <a:pt x="2130" y="62"/>
                  </a:lnTo>
                  <a:lnTo>
                    <a:pt x="2127" y="59"/>
                  </a:lnTo>
                  <a:lnTo>
                    <a:pt x="2125" y="57"/>
                  </a:lnTo>
                  <a:lnTo>
                    <a:pt x="2119" y="54"/>
                  </a:lnTo>
                  <a:lnTo>
                    <a:pt x="2115" y="53"/>
                  </a:lnTo>
                  <a:lnTo>
                    <a:pt x="2111" y="52"/>
                  </a:lnTo>
                  <a:lnTo>
                    <a:pt x="2107" y="51"/>
                  </a:lnTo>
                  <a:lnTo>
                    <a:pt x="2103" y="51"/>
                  </a:lnTo>
                  <a:lnTo>
                    <a:pt x="2096" y="52"/>
                  </a:lnTo>
                  <a:lnTo>
                    <a:pt x="2089" y="53"/>
                  </a:lnTo>
                  <a:lnTo>
                    <a:pt x="2083" y="55"/>
                  </a:lnTo>
                  <a:lnTo>
                    <a:pt x="2077" y="58"/>
                  </a:lnTo>
                  <a:lnTo>
                    <a:pt x="2074" y="60"/>
                  </a:lnTo>
                  <a:lnTo>
                    <a:pt x="2071" y="62"/>
                  </a:lnTo>
                  <a:lnTo>
                    <a:pt x="2066" y="66"/>
                  </a:lnTo>
                  <a:lnTo>
                    <a:pt x="2061" y="71"/>
                  </a:lnTo>
                  <a:lnTo>
                    <a:pt x="2057" y="77"/>
                  </a:lnTo>
                  <a:lnTo>
                    <a:pt x="2053" y="83"/>
                  </a:lnTo>
                  <a:lnTo>
                    <a:pt x="2050" y="89"/>
                  </a:lnTo>
                  <a:lnTo>
                    <a:pt x="2047" y="96"/>
                  </a:lnTo>
                  <a:lnTo>
                    <a:pt x="2045" y="103"/>
                  </a:lnTo>
                  <a:lnTo>
                    <a:pt x="2043" y="110"/>
                  </a:lnTo>
                  <a:lnTo>
                    <a:pt x="2042" y="118"/>
                  </a:lnTo>
                  <a:lnTo>
                    <a:pt x="2041" y="125"/>
                  </a:lnTo>
                  <a:lnTo>
                    <a:pt x="2041" y="133"/>
                  </a:lnTo>
                  <a:close/>
                  <a:moveTo>
                    <a:pt x="2108" y="72"/>
                  </a:moveTo>
                  <a:lnTo>
                    <a:pt x="2113" y="73"/>
                  </a:lnTo>
                  <a:lnTo>
                    <a:pt x="2115" y="73"/>
                  </a:lnTo>
                  <a:lnTo>
                    <a:pt x="2118" y="74"/>
                  </a:lnTo>
                  <a:lnTo>
                    <a:pt x="2122" y="77"/>
                  </a:lnTo>
                  <a:lnTo>
                    <a:pt x="2123" y="78"/>
                  </a:lnTo>
                  <a:lnTo>
                    <a:pt x="2125" y="80"/>
                  </a:lnTo>
                  <a:lnTo>
                    <a:pt x="2128" y="85"/>
                  </a:lnTo>
                  <a:lnTo>
                    <a:pt x="2130" y="91"/>
                  </a:lnTo>
                  <a:lnTo>
                    <a:pt x="2131" y="98"/>
                  </a:lnTo>
                  <a:lnTo>
                    <a:pt x="2132" y="106"/>
                  </a:lnTo>
                  <a:lnTo>
                    <a:pt x="2132" y="112"/>
                  </a:lnTo>
                  <a:lnTo>
                    <a:pt x="2131" y="114"/>
                  </a:lnTo>
                  <a:lnTo>
                    <a:pt x="2131" y="117"/>
                  </a:lnTo>
                  <a:lnTo>
                    <a:pt x="2130" y="122"/>
                  </a:lnTo>
                  <a:lnTo>
                    <a:pt x="2128" y="127"/>
                  </a:lnTo>
                  <a:lnTo>
                    <a:pt x="2127" y="131"/>
                  </a:lnTo>
                  <a:lnTo>
                    <a:pt x="2125" y="136"/>
                  </a:lnTo>
                  <a:lnTo>
                    <a:pt x="2122" y="140"/>
                  </a:lnTo>
                  <a:lnTo>
                    <a:pt x="2120" y="144"/>
                  </a:lnTo>
                  <a:lnTo>
                    <a:pt x="2117" y="147"/>
                  </a:lnTo>
                  <a:lnTo>
                    <a:pt x="2113" y="151"/>
                  </a:lnTo>
                  <a:lnTo>
                    <a:pt x="2110" y="153"/>
                  </a:lnTo>
                  <a:lnTo>
                    <a:pt x="2106" y="156"/>
                  </a:lnTo>
                  <a:lnTo>
                    <a:pt x="2103" y="158"/>
                  </a:lnTo>
                  <a:lnTo>
                    <a:pt x="2098" y="159"/>
                  </a:lnTo>
                  <a:lnTo>
                    <a:pt x="2094" y="160"/>
                  </a:lnTo>
                  <a:lnTo>
                    <a:pt x="2090" y="160"/>
                  </a:lnTo>
                  <a:lnTo>
                    <a:pt x="2084" y="160"/>
                  </a:lnTo>
                  <a:lnTo>
                    <a:pt x="2079" y="158"/>
                  </a:lnTo>
                  <a:lnTo>
                    <a:pt x="2075" y="156"/>
                  </a:lnTo>
                  <a:lnTo>
                    <a:pt x="2072" y="152"/>
                  </a:lnTo>
                  <a:lnTo>
                    <a:pt x="2070" y="148"/>
                  </a:lnTo>
                  <a:lnTo>
                    <a:pt x="2068" y="143"/>
                  </a:lnTo>
                  <a:lnTo>
                    <a:pt x="2067" y="137"/>
                  </a:lnTo>
                  <a:lnTo>
                    <a:pt x="2067" y="130"/>
                  </a:lnTo>
                  <a:lnTo>
                    <a:pt x="2068" y="119"/>
                  </a:lnTo>
                  <a:lnTo>
                    <a:pt x="2070" y="109"/>
                  </a:lnTo>
                  <a:lnTo>
                    <a:pt x="2073" y="99"/>
                  </a:lnTo>
                  <a:lnTo>
                    <a:pt x="2078" y="90"/>
                  </a:lnTo>
                  <a:lnTo>
                    <a:pt x="2081" y="86"/>
                  </a:lnTo>
                  <a:lnTo>
                    <a:pt x="2084" y="83"/>
                  </a:lnTo>
                  <a:lnTo>
                    <a:pt x="2087" y="80"/>
                  </a:lnTo>
                  <a:lnTo>
                    <a:pt x="2091" y="77"/>
                  </a:lnTo>
                  <a:lnTo>
                    <a:pt x="2095" y="75"/>
                  </a:lnTo>
                  <a:lnTo>
                    <a:pt x="2099" y="73"/>
                  </a:lnTo>
                  <a:lnTo>
                    <a:pt x="2103" y="72"/>
                  </a:lnTo>
                  <a:lnTo>
                    <a:pt x="2108" y="7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2D2D2D"/>
                </a:solidFill>
              </a:endParaRPr>
            </a:p>
          </p:txBody>
        </p:sp>
        <p:sp>
          <p:nvSpPr>
            <p:cNvPr id="30" name="Freeform 8"/>
            <p:cNvSpPr>
              <a:spLocks noEditPoints="1"/>
            </p:cNvSpPr>
            <p:nvPr userDrawn="1"/>
          </p:nvSpPr>
          <p:spPr bwMode="auto">
            <a:xfrm>
              <a:off x="2760663" y="2620963"/>
              <a:ext cx="2760663" cy="1247775"/>
            </a:xfrm>
            <a:custGeom>
              <a:avLst/>
              <a:gdLst>
                <a:gd name="T0" fmla="*/ 727 w 1739"/>
                <a:gd name="T1" fmla="*/ 772 h 786"/>
                <a:gd name="T2" fmla="*/ 594 w 1739"/>
                <a:gd name="T3" fmla="*/ 381 h 786"/>
                <a:gd name="T4" fmla="*/ 842 w 1739"/>
                <a:gd name="T5" fmla="*/ 10 h 786"/>
                <a:gd name="T6" fmla="*/ 945 w 1739"/>
                <a:gd name="T7" fmla="*/ 23 h 786"/>
                <a:gd name="T8" fmla="*/ 1007 w 1739"/>
                <a:gd name="T9" fmla="*/ 56 h 786"/>
                <a:gd name="T10" fmla="*/ 1047 w 1739"/>
                <a:gd name="T11" fmla="*/ 110 h 786"/>
                <a:gd name="T12" fmla="*/ 1066 w 1739"/>
                <a:gd name="T13" fmla="*/ 203 h 786"/>
                <a:gd name="T14" fmla="*/ 1057 w 1739"/>
                <a:gd name="T15" fmla="*/ 268 h 786"/>
                <a:gd name="T16" fmla="*/ 1027 w 1739"/>
                <a:gd name="T17" fmla="*/ 325 h 786"/>
                <a:gd name="T18" fmla="*/ 964 w 1739"/>
                <a:gd name="T19" fmla="*/ 382 h 786"/>
                <a:gd name="T20" fmla="*/ 1089 w 1739"/>
                <a:gd name="T21" fmla="*/ 600 h 786"/>
                <a:gd name="T22" fmla="*/ 1085 w 1739"/>
                <a:gd name="T23" fmla="*/ 773 h 786"/>
                <a:gd name="T24" fmla="*/ 746 w 1739"/>
                <a:gd name="T25" fmla="*/ 378 h 786"/>
                <a:gd name="T26" fmla="*/ 831 w 1739"/>
                <a:gd name="T27" fmla="*/ 367 h 786"/>
                <a:gd name="T28" fmla="*/ 902 w 1739"/>
                <a:gd name="T29" fmla="*/ 337 h 786"/>
                <a:gd name="T30" fmla="*/ 946 w 1739"/>
                <a:gd name="T31" fmla="*/ 293 h 786"/>
                <a:gd name="T32" fmla="*/ 966 w 1739"/>
                <a:gd name="T33" fmla="*/ 239 h 786"/>
                <a:gd name="T34" fmla="*/ 965 w 1739"/>
                <a:gd name="T35" fmla="*/ 178 h 786"/>
                <a:gd name="T36" fmla="*/ 944 w 1739"/>
                <a:gd name="T37" fmla="*/ 124 h 786"/>
                <a:gd name="T38" fmla="*/ 916 w 1739"/>
                <a:gd name="T39" fmla="*/ 97 h 786"/>
                <a:gd name="T40" fmla="*/ 853 w 1739"/>
                <a:gd name="T41" fmla="*/ 72 h 786"/>
                <a:gd name="T42" fmla="*/ 748 w 1739"/>
                <a:gd name="T43" fmla="*/ 72 h 786"/>
                <a:gd name="T44" fmla="*/ 1673 w 1739"/>
                <a:gd name="T45" fmla="*/ 424 h 786"/>
                <a:gd name="T46" fmla="*/ 1426 w 1739"/>
                <a:gd name="T47" fmla="*/ 773 h 786"/>
                <a:gd name="T48" fmla="*/ 1300 w 1739"/>
                <a:gd name="T49" fmla="*/ 11 h 786"/>
                <a:gd name="T50" fmla="*/ 1530 w 1739"/>
                <a:gd name="T51" fmla="*/ 576 h 786"/>
                <a:gd name="T52" fmla="*/ 205 w 1739"/>
                <a:gd name="T53" fmla="*/ 68 h 786"/>
                <a:gd name="T54" fmla="*/ 159 w 1739"/>
                <a:gd name="T55" fmla="*/ 112 h 786"/>
                <a:gd name="T56" fmla="*/ 148 w 1739"/>
                <a:gd name="T57" fmla="*/ 165 h 786"/>
                <a:gd name="T58" fmla="*/ 166 w 1739"/>
                <a:gd name="T59" fmla="*/ 220 h 786"/>
                <a:gd name="T60" fmla="*/ 271 w 1739"/>
                <a:gd name="T61" fmla="*/ 304 h 786"/>
                <a:gd name="T62" fmla="*/ 431 w 1739"/>
                <a:gd name="T63" fmla="*/ 418 h 786"/>
                <a:gd name="T64" fmla="*/ 478 w 1739"/>
                <a:gd name="T65" fmla="*/ 478 h 786"/>
                <a:gd name="T66" fmla="*/ 490 w 1739"/>
                <a:gd name="T67" fmla="*/ 523 h 786"/>
                <a:gd name="T68" fmla="*/ 485 w 1739"/>
                <a:gd name="T69" fmla="*/ 602 h 786"/>
                <a:gd name="T70" fmla="*/ 454 w 1739"/>
                <a:gd name="T71" fmla="*/ 677 h 786"/>
                <a:gd name="T72" fmla="*/ 393 w 1739"/>
                <a:gd name="T73" fmla="*/ 736 h 786"/>
                <a:gd name="T74" fmla="*/ 309 w 1739"/>
                <a:gd name="T75" fmla="*/ 772 h 786"/>
                <a:gd name="T76" fmla="*/ 187 w 1739"/>
                <a:gd name="T77" fmla="*/ 785 h 786"/>
                <a:gd name="T78" fmla="*/ 108 w 1739"/>
                <a:gd name="T79" fmla="*/ 775 h 786"/>
                <a:gd name="T80" fmla="*/ 18 w 1739"/>
                <a:gd name="T81" fmla="*/ 643 h 786"/>
                <a:gd name="T82" fmla="*/ 86 w 1739"/>
                <a:gd name="T83" fmla="*/ 658 h 786"/>
                <a:gd name="T84" fmla="*/ 132 w 1739"/>
                <a:gd name="T85" fmla="*/ 701 h 786"/>
                <a:gd name="T86" fmla="*/ 179 w 1739"/>
                <a:gd name="T87" fmla="*/ 721 h 786"/>
                <a:gd name="T88" fmla="*/ 238 w 1739"/>
                <a:gd name="T89" fmla="*/ 724 h 786"/>
                <a:gd name="T90" fmla="*/ 295 w 1739"/>
                <a:gd name="T91" fmla="*/ 706 h 786"/>
                <a:gd name="T92" fmla="*/ 339 w 1739"/>
                <a:gd name="T93" fmla="*/ 663 h 786"/>
                <a:gd name="T94" fmla="*/ 354 w 1739"/>
                <a:gd name="T95" fmla="*/ 584 h 786"/>
                <a:gd name="T96" fmla="*/ 331 w 1739"/>
                <a:gd name="T97" fmla="*/ 533 h 786"/>
                <a:gd name="T98" fmla="*/ 191 w 1739"/>
                <a:gd name="T99" fmla="*/ 435 h 786"/>
                <a:gd name="T100" fmla="*/ 68 w 1739"/>
                <a:gd name="T101" fmla="*/ 345 h 786"/>
                <a:gd name="T102" fmla="*/ 31 w 1739"/>
                <a:gd name="T103" fmla="*/ 285 h 786"/>
                <a:gd name="T104" fmla="*/ 21 w 1739"/>
                <a:gd name="T105" fmla="*/ 204 h 786"/>
                <a:gd name="T106" fmla="*/ 34 w 1739"/>
                <a:gd name="T107" fmla="*/ 135 h 786"/>
                <a:gd name="T108" fmla="*/ 81 w 1739"/>
                <a:gd name="T109" fmla="*/ 64 h 786"/>
                <a:gd name="T110" fmla="*/ 159 w 1739"/>
                <a:gd name="T111" fmla="*/ 20 h 786"/>
                <a:gd name="T112" fmla="*/ 236 w 1739"/>
                <a:gd name="T113" fmla="*/ 3 h 786"/>
                <a:gd name="T114" fmla="*/ 347 w 1739"/>
                <a:gd name="T115" fmla="*/ 4 h 786"/>
                <a:gd name="T116" fmla="*/ 474 w 1739"/>
                <a:gd name="T117" fmla="*/ 37 h 786"/>
                <a:gd name="T118" fmla="*/ 398 w 1739"/>
                <a:gd name="T119" fmla="*/ 128 h 786"/>
                <a:gd name="T120" fmla="*/ 355 w 1739"/>
                <a:gd name="T121" fmla="*/ 79 h 786"/>
                <a:gd name="T122" fmla="*/ 289 w 1739"/>
                <a:gd name="T123" fmla="*/ 56 h 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739" h="786">
                  <a:moveTo>
                    <a:pt x="746" y="427"/>
                  </a:moveTo>
                  <a:lnTo>
                    <a:pt x="750" y="584"/>
                  </a:lnTo>
                  <a:lnTo>
                    <a:pt x="754" y="700"/>
                  </a:lnTo>
                  <a:lnTo>
                    <a:pt x="755" y="745"/>
                  </a:lnTo>
                  <a:lnTo>
                    <a:pt x="756" y="773"/>
                  </a:lnTo>
                  <a:lnTo>
                    <a:pt x="746" y="772"/>
                  </a:lnTo>
                  <a:lnTo>
                    <a:pt x="727" y="772"/>
                  </a:lnTo>
                  <a:lnTo>
                    <a:pt x="674" y="772"/>
                  </a:lnTo>
                  <a:lnTo>
                    <a:pt x="621" y="773"/>
                  </a:lnTo>
                  <a:lnTo>
                    <a:pt x="602" y="773"/>
                  </a:lnTo>
                  <a:lnTo>
                    <a:pt x="592" y="774"/>
                  </a:lnTo>
                  <a:lnTo>
                    <a:pt x="594" y="554"/>
                  </a:lnTo>
                  <a:lnTo>
                    <a:pt x="594" y="464"/>
                  </a:lnTo>
                  <a:lnTo>
                    <a:pt x="594" y="381"/>
                  </a:lnTo>
                  <a:lnTo>
                    <a:pt x="593" y="300"/>
                  </a:lnTo>
                  <a:lnTo>
                    <a:pt x="592" y="215"/>
                  </a:lnTo>
                  <a:lnTo>
                    <a:pt x="588" y="11"/>
                  </a:lnTo>
                  <a:lnTo>
                    <a:pt x="634" y="12"/>
                  </a:lnTo>
                  <a:lnTo>
                    <a:pt x="674" y="12"/>
                  </a:lnTo>
                  <a:lnTo>
                    <a:pt x="803" y="10"/>
                  </a:lnTo>
                  <a:lnTo>
                    <a:pt x="842" y="10"/>
                  </a:lnTo>
                  <a:lnTo>
                    <a:pt x="863" y="10"/>
                  </a:lnTo>
                  <a:lnTo>
                    <a:pt x="884" y="12"/>
                  </a:lnTo>
                  <a:lnTo>
                    <a:pt x="894" y="13"/>
                  </a:lnTo>
                  <a:lnTo>
                    <a:pt x="904" y="14"/>
                  </a:lnTo>
                  <a:lnTo>
                    <a:pt x="925" y="18"/>
                  </a:lnTo>
                  <a:lnTo>
                    <a:pt x="935" y="20"/>
                  </a:lnTo>
                  <a:lnTo>
                    <a:pt x="945" y="23"/>
                  </a:lnTo>
                  <a:lnTo>
                    <a:pt x="954" y="26"/>
                  </a:lnTo>
                  <a:lnTo>
                    <a:pt x="964" y="30"/>
                  </a:lnTo>
                  <a:lnTo>
                    <a:pt x="973" y="34"/>
                  </a:lnTo>
                  <a:lnTo>
                    <a:pt x="982" y="39"/>
                  </a:lnTo>
                  <a:lnTo>
                    <a:pt x="991" y="44"/>
                  </a:lnTo>
                  <a:lnTo>
                    <a:pt x="999" y="50"/>
                  </a:lnTo>
                  <a:lnTo>
                    <a:pt x="1007" y="56"/>
                  </a:lnTo>
                  <a:lnTo>
                    <a:pt x="1015" y="64"/>
                  </a:lnTo>
                  <a:lnTo>
                    <a:pt x="1022" y="71"/>
                  </a:lnTo>
                  <a:lnTo>
                    <a:pt x="1026" y="76"/>
                  </a:lnTo>
                  <a:lnTo>
                    <a:pt x="1029" y="80"/>
                  </a:lnTo>
                  <a:lnTo>
                    <a:pt x="1036" y="89"/>
                  </a:lnTo>
                  <a:lnTo>
                    <a:pt x="1041" y="99"/>
                  </a:lnTo>
                  <a:lnTo>
                    <a:pt x="1047" y="110"/>
                  </a:lnTo>
                  <a:lnTo>
                    <a:pt x="1052" y="122"/>
                  </a:lnTo>
                  <a:lnTo>
                    <a:pt x="1056" y="135"/>
                  </a:lnTo>
                  <a:lnTo>
                    <a:pt x="1059" y="148"/>
                  </a:lnTo>
                  <a:lnTo>
                    <a:pt x="1062" y="163"/>
                  </a:lnTo>
                  <a:lnTo>
                    <a:pt x="1065" y="178"/>
                  </a:lnTo>
                  <a:lnTo>
                    <a:pt x="1066" y="191"/>
                  </a:lnTo>
                  <a:lnTo>
                    <a:pt x="1066" y="203"/>
                  </a:lnTo>
                  <a:lnTo>
                    <a:pt x="1066" y="215"/>
                  </a:lnTo>
                  <a:lnTo>
                    <a:pt x="1066" y="220"/>
                  </a:lnTo>
                  <a:lnTo>
                    <a:pt x="1065" y="226"/>
                  </a:lnTo>
                  <a:lnTo>
                    <a:pt x="1064" y="237"/>
                  </a:lnTo>
                  <a:lnTo>
                    <a:pt x="1062" y="248"/>
                  </a:lnTo>
                  <a:lnTo>
                    <a:pt x="1060" y="258"/>
                  </a:lnTo>
                  <a:lnTo>
                    <a:pt x="1057" y="268"/>
                  </a:lnTo>
                  <a:lnTo>
                    <a:pt x="1054" y="277"/>
                  </a:lnTo>
                  <a:lnTo>
                    <a:pt x="1050" y="286"/>
                  </a:lnTo>
                  <a:lnTo>
                    <a:pt x="1046" y="295"/>
                  </a:lnTo>
                  <a:lnTo>
                    <a:pt x="1042" y="303"/>
                  </a:lnTo>
                  <a:lnTo>
                    <a:pt x="1037" y="311"/>
                  </a:lnTo>
                  <a:lnTo>
                    <a:pt x="1033" y="318"/>
                  </a:lnTo>
                  <a:lnTo>
                    <a:pt x="1027" y="325"/>
                  </a:lnTo>
                  <a:lnTo>
                    <a:pt x="1022" y="332"/>
                  </a:lnTo>
                  <a:lnTo>
                    <a:pt x="1011" y="345"/>
                  </a:lnTo>
                  <a:lnTo>
                    <a:pt x="1005" y="350"/>
                  </a:lnTo>
                  <a:lnTo>
                    <a:pt x="999" y="356"/>
                  </a:lnTo>
                  <a:lnTo>
                    <a:pt x="987" y="366"/>
                  </a:lnTo>
                  <a:lnTo>
                    <a:pt x="976" y="374"/>
                  </a:lnTo>
                  <a:lnTo>
                    <a:pt x="964" y="382"/>
                  </a:lnTo>
                  <a:lnTo>
                    <a:pt x="953" y="388"/>
                  </a:lnTo>
                  <a:lnTo>
                    <a:pt x="943" y="393"/>
                  </a:lnTo>
                  <a:lnTo>
                    <a:pt x="934" y="397"/>
                  </a:lnTo>
                  <a:lnTo>
                    <a:pt x="989" y="470"/>
                  </a:lnTo>
                  <a:lnTo>
                    <a:pt x="1015" y="505"/>
                  </a:lnTo>
                  <a:lnTo>
                    <a:pt x="1041" y="539"/>
                  </a:lnTo>
                  <a:lnTo>
                    <a:pt x="1089" y="600"/>
                  </a:lnTo>
                  <a:lnTo>
                    <a:pt x="1132" y="653"/>
                  </a:lnTo>
                  <a:lnTo>
                    <a:pt x="1167" y="697"/>
                  </a:lnTo>
                  <a:lnTo>
                    <a:pt x="1195" y="729"/>
                  </a:lnTo>
                  <a:lnTo>
                    <a:pt x="1218" y="757"/>
                  </a:lnTo>
                  <a:lnTo>
                    <a:pt x="1218" y="774"/>
                  </a:lnTo>
                  <a:lnTo>
                    <a:pt x="1151" y="773"/>
                  </a:lnTo>
                  <a:lnTo>
                    <a:pt x="1085" y="773"/>
                  </a:lnTo>
                  <a:lnTo>
                    <a:pt x="1015" y="774"/>
                  </a:lnTo>
                  <a:lnTo>
                    <a:pt x="763" y="427"/>
                  </a:lnTo>
                  <a:lnTo>
                    <a:pt x="746" y="427"/>
                  </a:lnTo>
                  <a:close/>
                  <a:moveTo>
                    <a:pt x="748" y="72"/>
                  </a:moveTo>
                  <a:lnTo>
                    <a:pt x="747" y="148"/>
                  </a:lnTo>
                  <a:lnTo>
                    <a:pt x="746" y="225"/>
                  </a:lnTo>
                  <a:lnTo>
                    <a:pt x="746" y="378"/>
                  </a:lnTo>
                  <a:lnTo>
                    <a:pt x="762" y="377"/>
                  </a:lnTo>
                  <a:lnTo>
                    <a:pt x="777" y="376"/>
                  </a:lnTo>
                  <a:lnTo>
                    <a:pt x="791" y="374"/>
                  </a:lnTo>
                  <a:lnTo>
                    <a:pt x="805" y="372"/>
                  </a:lnTo>
                  <a:lnTo>
                    <a:pt x="818" y="370"/>
                  </a:lnTo>
                  <a:lnTo>
                    <a:pt x="825" y="368"/>
                  </a:lnTo>
                  <a:lnTo>
                    <a:pt x="831" y="367"/>
                  </a:lnTo>
                  <a:lnTo>
                    <a:pt x="843" y="364"/>
                  </a:lnTo>
                  <a:lnTo>
                    <a:pt x="854" y="360"/>
                  </a:lnTo>
                  <a:lnTo>
                    <a:pt x="865" y="356"/>
                  </a:lnTo>
                  <a:lnTo>
                    <a:pt x="875" y="352"/>
                  </a:lnTo>
                  <a:lnTo>
                    <a:pt x="885" y="347"/>
                  </a:lnTo>
                  <a:lnTo>
                    <a:pt x="894" y="342"/>
                  </a:lnTo>
                  <a:lnTo>
                    <a:pt x="902" y="337"/>
                  </a:lnTo>
                  <a:lnTo>
                    <a:pt x="910" y="332"/>
                  </a:lnTo>
                  <a:lnTo>
                    <a:pt x="917" y="326"/>
                  </a:lnTo>
                  <a:lnTo>
                    <a:pt x="924" y="320"/>
                  </a:lnTo>
                  <a:lnTo>
                    <a:pt x="930" y="313"/>
                  </a:lnTo>
                  <a:lnTo>
                    <a:pt x="936" y="307"/>
                  </a:lnTo>
                  <a:lnTo>
                    <a:pt x="941" y="300"/>
                  </a:lnTo>
                  <a:lnTo>
                    <a:pt x="946" y="293"/>
                  </a:lnTo>
                  <a:lnTo>
                    <a:pt x="950" y="286"/>
                  </a:lnTo>
                  <a:lnTo>
                    <a:pt x="954" y="279"/>
                  </a:lnTo>
                  <a:lnTo>
                    <a:pt x="957" y="271"/>
                  </a:lnTo>
                  <a:lnTo>
                    <a:pt x="960" y="263"/>
                  </a:lnTo>
                  <a:lnTo>
                    <a:pt x="962" y="255"/>
                  </a:lnTo>
                  <a:lnTo>
                    <a:pt x="964" y="247"/>
                  </a:lnTo>
                  <a:lnTo>
                    <a:pt x="966" y="239"/>
                  </a:lnTo>
                  <a:lnTo>
                    <a:pt x="967" y="231"/>
                  </a:lnTo>
                  <a:lnTo>
                    <a:pt x="968" y="222"/>
                  </a:lnTo>
                  <a:lnTo>
                    <a:pt x="968" y="214"/>
                  </a:lnTo>
                  <a:lnTo>
                    <a:pt x="968" y="205"/>
                  </a:lnTo>
                  <a:lnTo>
                    <a:pt x="968" y="196"/>
                  </a:lnTo>
                  <a:lnTo>
                    <a:pt x="967" y="187"/>
                  </a:lnTo>
                  <a:lnTo>
                    <a:pt x="965" y="178"/>
                  </a:lnTo>
                  <a:lnTo>
                    <a:pt x="963" y="169"/>
                  </a:lnTo>
                  <a:lnTo>
                    <a:pt x="961" y="160"/>
                  </a:lnTo>
                  <a:lnTo>
                    <a:pt x="959" y="152"/>
                  </a:lnTo>
                  <a:lnTo>
                    <a:pt x="955" y="145"/>
                  </a:lnTo>
                  <a:lnTo>
                    <a:pt x="952" y="137"/>
                  </a:lnTo>
                  <a:lnTo>
                    <a:pt x="948" y="131"/>
                  </a:lnTo>
                  <a:lnTo>
                    <a:pt x="944" y="124"/>
                  </a:lnTo>
                  <a:lnTo>
                    <a:pt x="939" y="118"/>
                  </a:lnTo>
                  <a:lnTo>
                    <a:pt x="936" y="115"/>
                  </a:lnTo>
                  <a:lnTo>
                    <a:pt x="934" y="112"/>
                  </a:lnTo>
                  <a:lnTo>
                    <a:pt x="928" y="107"/>
                  </a:lnTo>
                  <a:lnTo>
                    <a:pt x="925" y="104"/>
                  </a:lnTo>
                  <a:lnTo>
                    <a:pt x="922" y="101"/>
                  </a:lnTo>
                  <a:lnTo>
                    <a:pt x="916" y="97"/>
                  </a:lnTo>
                  <a:lnTo>
                    <a:pt x="909" y="92"/>
                  </a:lnTo>
                  <a:lnTo>
                    <a:pt x="902" y="88"/>
                  </a:lnTo>
                  <a:lnTo>
                    <a:pt x="887" y="81"/>
                  </a:lnTo>
                  <a:lnTo>
                    <a:pt x="879" y="78"/>
                  </a:lnTo>
                  <a:lnTo>
                    <a:pt x="871" y="76"/>
                  </a:lnTo>
                  <a:lnTo>
                    <a:pt x="862" y="74"/>
                  </a:lnTo>
                  <a:lnTo>
                    <a:pt x="853" y="72"/>
                  </a:lnTo>
                  <a:lnTo>
                    <a:pt x="844" y="70"/>
                  </a:lnTo>
                  <a:lnTo>
                    <a:pt x="834" y="69"/>
                  </a:lnTo>
                  <a:lnTo>
                    <a:pt x="825" y="68"/>
                  </a:lnTo>
                  <a:lnTo>
                    <a:pt x="814" y="68"/>
                  </a:lnTo>
                  <a:lnTo>
                    <a:pt x="793" y="68"/>
                  </a:lnTo>
                  <a:lnTo>
                    <a:pt x="771" y="69"/>
                  </a:lnTo>
                  <a:lnTo>
                    <a:pt x="748" y="72"/>
                  </a:lnTo>
                  <a:close/>
                  <a:moveTo>
                    <a:pt x="1530" y="576"/>
                  </a:moveTo>
                  <a:lnTo>
                    <a:pt x="1581" y="447"/>
                  </a:lnTo>
                  <a:lnTo>
                    <a:pt x="1622" y="343"/>
                  </a:lnTo>
                  <a:lnTo>
                    <a:pt x="1656" y="254"/>
                  </a:lnTo>
                  <a:lnTo>
                    <a:pt x="1685" y="173"/>
                  </a:lnTo>
                  <a:lnTo>
                    <a:pt x="1739" y="260"/>
                  </a:lnTo>
                  <a:lnTo>
                    <a:pt x="1673" y="424"/>
                  </a:lnTo>
                  <a:lnTo>
                    <a:pt x="1611" y="581"/>
                  </a:lnTo>
                  <a:lnTo>
                    <a:pt x="1562" y="705"/>
                  </a:lnTo>
                  <a:lnTo>
                    <a:pt x="1546" y="748"/>
                  </a:lnTo>
                  <a:lnTo>
                    <a:pt x="1537" y="773"/>
                  </a:lnTo>
                  <a:lnTo>
                    <a:pt x="1495" y="772"/>
                  </a:lnTo>
                  <a:lnTo>
                    <a:pt x="1460" y="772"/>
                  </a:lnTo>
                  <a:lnTo>
                    <a:pt x="1426" y="773"/>
                  </a:lnTo>
                  <a:lnTo>
                    <a:pt x="1389" y="682"/>
                  </a:lnTo>
                  <a:lnTo>
                    <a:pt x="1309" y="488"/>
                  </a:lnTo>
                  <a:lnTo>
                    <a:pt x="1112" y="11"/>
                  </a:lnTo>
                  <a:lnTo>
                    <a:pt x="1168" y="12"/>
                  </a:lnTo>
                  <a:lnTo>
                    <a:pt x="1228" y="12"/>
                  </a:lnTo>
                  <a:lnTo>
                    <a:pt x="1263" y="12"/>
                  </a:lnTo>
                  <a:lnTo>
                    <a:pt x="1300" y="11"/>
                  </a:lnTo>
                  <a:lnTo>
                    <a:pt x="1329" y="86"/>
                  </a:lnTo>
                  <a:lnTo>
                    <a:pt x="1398" y="257"/>
                  </a:lnTo>
                  <a:lnTo>
                    <a:pt x="1437" y="355"/>
                  </a:lnTo>
                  <a:lnTo>
                    <a:pt x="1475" y="447"/>
                  </a:lnTo>
                  <a:lnTo>
                    <a:pt x="1507" y="525"/>
                  </a:lnTo>
                  <a:lnTo>
                    <a:pt x="1520" y="554"/>
                  </a:lnTo>
                  <a:lnTo>
                    <a:pt x="1530" y="576"/>
                  </a:lnTo>
                  <a:close/>
                  <a:moveTo>
                    <a:pt x="266" y="55"/>
                  </a:moveTo>
                  <a:lnTo>
                    <a:pt x="255" y="56"/>
                  </a:lnTo>
                  <a:lnTo>
                    <a:pt x="245" y="57"/>
                  </a:lnTo>
                  <a:lnTo>
                    <a:pt x="235" y="58"/>
                  </a:lnTo>
                  <a:lnTo>
                    <a:pt x="225" y="61"/>
                  </a:lnTo>
                  <a:lnTo>
                    <a:pt x="214" y="64"/>
                  </a:lnTo>
                  <a:lnTo>
                    <a:pt x="205" y="68"/>
                  </a:lnTo>
                  <a:lnTo>
                    <a:pt x="195" y="73"/>
                  </a:lnTo>
                  <a:lnTo>
                    <a:pt x="187" y="79"/>
                  </a:lnTo>
                  <a:lnTo>
                    <a:pt x="178" y="85"/>
                  </a:lnTo>
                  <a:lnTo>
                    <a:pt x="171" y="93"/>
                  </a:lnTo>
                  <a:lnTo>
                    <a:pt x="168" y="98"/>
                  </a:lnTo>
                  <a:lnTo>
                    <a:pt x="164" y="102"/>
                  </a:lnTo>
                  <a:lnTo>
                    <a:pt x="159" y="112"/>
                  </a:lnTo>
                  <a:lnTo>
                    <a:pt x="156" y="118"/>
                  </a:lnTo>
                  <a:lnTo>
                    <a:pt x="154" y="123"/>
                  </a:lnTo>
                  <a:lnTo>
                    <a:pt x="151" y="136"/>
                  </a:lnTo>
                  <a:lnTo>
                    <a:pt x="149" y="143"/>
                  </a:lnTo>
                  <a:lnTo>
                    <a:pt x="149" y="150"/>
                  </a:lnTo>
                  <a:lnTo>
                    <a:pt x="148" y="157"/>
                  </a:lnTo>
                  <a:lnTo>
                    <a:pt x="148" y="165"/>
                  </a:lnTo>
                  <a:lnTo>
                    <a:pt x="148" y="175"/>
                  </a:lnTo>
                  <a:lnTo>
                    <a:pt x="149" y="179"/>
                  </a:lnTo>
                  <a:lnTo>
                    <a:pt x="150" y="184"/>
                  </a:lnTo>
                  <a:lnTo>
                    <a:pt x="152" y="193"/>
                  </a:lnTo>
                  <a:lnTo>
                    <a:pt x="156" y="202"/>
                  </a:lnTo>
                  <a:lnTo>
                    <a:pt x="160" y="211"/>
                  </a:lnTo>
                  <a:lnTo>
                    <a:pt x="166" y="220"/>
                  </a:lnTo>
                  <a:lnTo>
                    <a:pt x="174" y="229"/>
                  </a:lnTo>
                  <a:lnTo>
                    <a:pt x="183" y="238"/>
                  </a:lnTo>
                  <a:lnTo>
                    <a:pt x="193" y="247"/>
                  </a:lnTo>
                  <a:lnTo>
                    <a:pt x="205" y="257"/>
                  </a:lnTo>
                  <a:lnTo>
                    <a:pt x="219" y="268"/>
                  </a:lnTo>
                  <a:lnTo>
                    <a:pt x="234" y="279"/>
                  </a:lnTo>
                  <a:lnTo>
                    <a:pt x="271" y="304"/>
                  </a:lnTo>
                  <a:lnTo>
                    <a:pt x="315" y="333"/>
                  </a:lnTo>
                  <a:lnTo>
                    <a:pt x="340" y="349"/>
                  </a:lnTo>
                  <a:lnTo>
                    <a:pt x="362" y="364"/>
                  </a:lnTo>
                  <a:lnTo>
                    <a:pt x="382" y="379"/>
                  </a:lnTo>
                  <a:lnTo>
                    <a:pt x="400" y="392"/>
                  </a:lnTo>
                  <a:lnTo>
                    <a:pt x="417" y="405"/>
                  </a:lnTo>
                  <a:lnTo>
                    <a:pt x="431" y="418"/>
                  </a:lnTo>
                  <a:lnTo>
                    <a:pt x="443" y="430"/>
                  </a:lnTo>
                  <a:lnTo>
                    <a:pt x="449" y="437"/>
                  </a:lnTo>
                  <a:lnTo>
                    <a:pt x="454" y="443"/>
                  </a:lnTo>
                  <a:lnTo>
                    <a:pt x="464" y="454"/>
                  </a:lnTo>
                  <a:lnTo>
                    <a:pt x="471" y="466"/>
                  </a:lnTo>
                  <a:lnTo>
                    <a:pt x="475" y="472"/>
                  </a:lnTo>
                  <a:lnTo>
                    <a:pt x="478" y="478"/>
                  </a:lnTo>
                  <a:lnTo>
                    <a:pt x="480" y="484"/>
                  </a:lnTo>
                  <a:lnTo>
                    <a:pt x="483" y="490"/>
                  </a:lnTo>
                  <a:lnTo>
                    <a:pt x="485" y="496"/>
                  </a:lnTo>
                  <a:lnTo>
                    <a:pt x="486" y="503"/>
                  </a:lnTo>
                  <a:lnTo>
                    <a:pt x="488" y="509"/>
                  </a:lnTo>
                  <a:lnTo>
                    <a:pt x="489" y="516"/>
                  </a:lnTo>
                  <a:lnTo>
                    <a:pt x="490" y="523"/>
                  </a:lnTo>
                  <a:lnTo>
                    <a:pt x="490" y="530"/>
                  </a:lnTo>
                  <a:lnTo>
                    <a:pt x="491" y="544"/>
                  </a:lnTo>
                  <a:lnTo>
                    <a:pt x="490" y="564"/>
                  </a:lnTo>
                  <a:lnTo>
                    <a:pt x="489" y="574"/>
                  </a:lnTo>
                  <a:lnTo>
                    <a:pt x="488" y="584"/>
                  </a:lnTo>
                  <a:lnTo>
                    <a:pt x="487" y="593"/>
                  </a:lnTo>
                  <a:lnTo>
                    <a:pt x="485" y="602"/>
                  </a:lnTo>
                  <a:lnTo>
                    <a:pt x="481" y="619"/>
                  </a:lnTo>
                  <a:lnTo>
                    <a:pt x="479" y="627"/>
                  </a:lnTo>
                  <a:lnTo>
                    <a:pt x="476" y="635"/>
                  </a:lnTo>
                  <a:lnTo>
                    <a:pt x="470" y="650"/>
                  </a:lnTo>
                  <a:lnTo>
                    <a:pt x="466" y="657"/>
                  </a:lnTo>
                  <a:lnTo>
                    <a:pt x="462" y="664"/>
                  </a:lnTo>
                  <a:lnTo>
                    <a:pt x="454" y="677"/>
                  </a:lnTo>
                  <a:lnTo>
                    <a:pt x="450" y="683"/>
                  </a:lnTo>
                  <a:lnTo>
                    <a:pt x="446" y="689"/>
                  </a:lnTo>
                  <a:lnTo>
                    <a:pt x="436" y="700"/>
                  </a:lnTo>
                  <a:lnTo>
                    <a:pt x="426" y="711"/>
                  </a:lnTo>
                  <a:lnTo>
                    <a:pt x="416" y="720"/>
                  </a:lnTo>
                  <a:lnTo>
                    <a:pt x="405" y="729"/>
                  </a:lnTo>
                  <a:lnTo>
                    <a:pt x="393" y="736"/>
                  </a:lnTo>
                  <a:lnTo>
                    <a:pt x="382" y="743"/>
                  </a:lnTo>
                  <a:lnTo>
                    <a:pt x="370" y="750"/>
                  </a:lnTo>
                  <a:lnTo>
                    <a:pt x="358" y="755"/>
                  </a:lnTo>
                  <a:lnTo>
                    <a:pt x="346" y="761"/>
                  </a:lnTo>
                  <a:lnTo>
                    <a:pt x="333" y="765"/>
                  </a:lnTo>
                  <a:lnTo>
                    <a:pt x="321" y="769"/>
                  </a:lnTo>
                  <a:lnTo>
                    <a:pt x="309" y="772"/>
                  </a:lnTo>
                  <a:lnTo>
                    <a:pt x="298" y="775"/>
                  </a:lnTo>
                  <a:lnTo>
                    <a:pt x="275" y="780"/>
                  </a:lnTo>
                  <a:lnTo>
                    <a:pt x="254" y="783"/>
                  </a:lnTo>
                  <a:lnTo>
                    <a:pt x="236" y="785"/>
                  </a:lnTo>
                  <a:lnTo>
                    <a:pt x="221" y="786"/>
                  </a:lnTo>
                  <a:lnTo>
                    <a:pt x="209" y="786"/>
                  </a:lnTo>
                  <a:lnTo>
                    <a:pt x="187" y="785"/>
                  </a:lnTo>
                  <a:lnTo>
                    <a:pt x="176" y="785"/>
                  </a:lnTo>
                  <a:lnTo>
                    <a:pt x="166" y="784"/>
                  </a:lnTo>
                  <a:lnTo>
                    <a:pt x="156" y="783"/>
                  </a:lnTo>
                  <a:lnTo>
                    <a:pt x="146" y="782"/>
                  </a:lnTo>
                  <a:lnTo>
                    <a:pt x="136" y="780"/>
                  </a:lnTo>
                  <a:lnTo>
                    <a:pt x="126" y="779"/>
                  </a:lnTo>
                  <a:lnTo>
                    <a:pt x="108" y="775"/>
                  </a:lnTo>
                  <a:lnTo>
                    <a:pt x="91" y="771"/>
                  </a:lnTo>
                  <a:lnTo>
                    <a:pt x="60" y="763"/>
                  </a:lnTo>
                  <a:lnTo>
                    <a:pt x="35" y="755"/>
                  </a:lnTo>
                  <a:lnTo>
                    <a:pt x="16" y="747"/>
                  </a:lnTo>
                  <a:lnTo>
                    <a:pt x="0" y="740"/>
                  </a:lnTo>
                  <a:lnTo>
                    <a:pt x="10" y="686"/>
                  </a:lnTo>
                  <a:lnTo>
                    <a:pt x="18" y="643"/>
                  </a:lnTo>
                  <a:lnTo>
                    <a:pt x="23" y="613"/>
                  </a:lnTo>
                  <a:lnTo>
                    <a:pt x="63" y="612"/>
                  </a:lnTo>
                  <a:lnTo>
                    <a:pt x="66" y="620"/>
                  </a:lnTo>
                  <a:lnTo>
                    <a:pt x="70" y="629"/>
                  </a:lnTo>
                  <a:lnTo>
                    <a:pt x="74" y="638"/>
                  </a:lnTo>
                  <a:lnTo>
                    <a:pt x="80" y="648"/>
                  </a:lnTo>
                  <a:lnTo>
                    <a:pt x="86" y="658"/>
                  </a:lnTo>
                  <a:lnTo>
                    <a:pt x="93" y="667"/>
                  </a:lnTo>
                  <a:lnTo>
                    <a:pt x="97" y="672"/>
                  </a:lnTo>
                  <a:lnTo>
                    <a:pt x="102" y="676"/>
                  </a:lnTo>
                  <a:lnTo>
                    <a:pt x="111" y="685"/>
                  </a:lnTo>
                  <a:lnTo>
                    <a:pt x="116" y="689"/>
                  </a:lnTo>
                  <a:lnTo>
                    <a:pt x="121" y="694"/>
                  </a:lnTo>
                  <a:lnTo>
                    <a:pt x="132" y="701"/>
                  </a:lnTo>
                  <a:lnTo>
                    <a:pt x="138" y="705"/>
                  </a:lnTo>
                  <a:lnTo>
                    <a:pt x="144" y="708"/>
                  </a:lnTo>
                  <a:lnTo>
                    <a:pt x="151" y="711"/>
                  </a:lnTo>
                  <a:lnTo>
                    <a:pt x="157" y="714"/>
                  </a:lnTo>
                  <a:lnTo>
                    <a:pt x="164" y="716"/>
                  </a:lnTo>
                  <a:lnTo>
                    <a:pt x="172" y="719"/>
                  </a:lnTo>
                  <a:lnTo>
                    <a:pt x="179" y="721"/>
                  </a:lnTo>
                  <a:lnTo>
                    <a:pt x="187" y="722"/>
                  </a:lnTo>
                  <a:lnTo>
                    <a:pt x="195" y="723"/>
                  </a:lnTo>
                  <a:lnTo>
                    <a:pt x="203" y="724"/>
                  </a:lnTo>
                  <a:lnTo>
                    <a:pt x="212" y="725"/>
                  </a:lnTo>
                  <a:lnTo>
                    <a:pt x="221" y="725"/>
                  </a:lnTo>
                  <a:lnTo>
                    <a:pt x="230" y="724"/>
                  </a:lnTo>
                  <a:lnTo>
                    <a:pt x="238" y="724"/>
                  </a:lnTo>
                  <a:lnTo>
                    <a:pt x="247" y="723"/>
                  </a:lnTo>
                  <a:lnTo>
                    <a:pt x="254" y="721"/>
                  </a:lnTo>
                  <a:lnTo>
                    <a:pt x="262" y="720"/>
                  </a:lnTo>
                  <a:lnTo>
                    <a:pt x="269" y="717"/>
                  </a:lnTo>
                  <a:lnTo>
                    <a:pt x="283" y="712"/>
                  </a:lnTo>
                  <a:lnTo>
                    <a:pt x="289" y="709"/>
                  </a:lnTo>
                  <a:lnTo>
                    <a:pt x="295" y="706"/>
                  </a:lnTo>
                  <a:lnTo>
                    <a:pt x="301" y="703"/>
                  </a:lnTo>
                  <a:lnTo>
                    <a:pt x="306" y="699"/>
                  </a:lnTo>
                  <a:lnTo>
                    <a:pt x="316" y="691"/>
                  </a:lnTo>
                  <a:lnTo>
                    <a:pt x="321" y="687"/>
                  </a:lnTo>
                  <a:lnTo>
                    <a:pt x="325" y="682"/>
                  </a:lnTo>
                  <a:lnTo>
                    <a:pt x="333" y="673"/>
                  </a:lnTo>
                  <a:lnTo>
                    <a:pt x="339" y="663"/>
                  </a:lnTo>
                  <a:lnTo>
                    <a:pt x="345" y="652"/>
                  </a:lnTo>
                  <a:lnTo>
                    <a:pt x="349" y="641"/>
                  </a:lnTo>
                  <a:lnTo>
                    <a:pt x="352" y="630"/>
                  </a:lnTo>
                  <a:lnTo>
                    <a:pt x="354" y="619"/>
                  </a:lnTo>
                  <a:lnTo>
                    <a:pt x="355" y="608"/>
                  </a:lnTo>
                  <a:lnTo>
                    <a:pt x="355" y="597"/>
                  </a:lnTo>
                  <a:lnTo>
                    <a:pt x="354" y="584"/>
                  </a:lnTo>
                  <a:lnTo>
                    <a:pt x="353" y="578"/>
                  </a:lnTo>
                  <a:lnTo>
                    <a:pt x="351" y="572"/>
                  </a:lnTo>
                  <a:lnTo>
                    <a:pt x="350" y="567"/>
                  </a:lnTo>
                  <a:lnTo>
                    <a:pt x="348" y="561"/>
                  </a:lnTo>
                  <a:lnTo>
                    <a:pt x="343" y="551"/>
                  </a:lnTo>
                  <a:lnTo>
                    <a:pt x="338" y="542"/>
                  </a:lnTo>
                  <a:lnTo>
                    <a:pt x="331" y="533"/>
                  </a:lnTo>
                  <a:lnTo>
                    <a:pt x="323" y="524"/>
                  </a:lnTo>
                  <a:lnTo>
                    <a:pt x="313" y="515"/>
                  </a:lnTo>
                  <a:lnTo>
                    <a:pt x="303" y="506"/>
                  </a:lnTo>
                  <a:lnTo>
                    <a:pt x="291" y="497"/>
                  </a:lnTo>
                  <a:lnTo>
                    <a:pt x="263" y="479"/>
                  </a:lnTo>
                  <a:lnTo>
                    <a:pt x="230" y="459"/>
                  </a:lnTo>
                  <a:lnTo>
                    <a:pt x="191" y="435"/>
                  </a:lnTo>
                  <a:lnTo>
                    <a:pt x="154" y="411"/>
                  </a:lnTo>
                  <a:lnTo>
                    <a:pt x="137" y="400"/>
                  </a:lnTo>
                  <a:lnTo>
                    <a:pt x="121" y="389"/>
                  </a:lnTo>
                  <a:lnTo>
                    <a:pt x="106" y="378"/>
                  </a:lnTo>
                  <a:lnTo>
                    <a:pt x="92" y="367"/>
                  </a:lnTo>
                  <a:lnTo>
                    <a:pt x="79" y="356"/>
                  </a:lnTo>
                  <a:lnTo>
                    <a:pt x="68" y="345"/>
                  </a:lnTo>
                  <a:lnTo>
                    <a:pt x="62" y="339"/>
                  </a:lnTo>
                  <a:lnTo>
                    <a:pt x="57" y="333"/>
                  </a:lnTo>
                  <a:lnTo>
                    <a:pt x="48" y="320"/>
                  </a:lnTo>
                  <a:lnTo>
                    <a:pt x="40" y="307"/>
                  </a:lnTo>
                  <a:lnTo>
                    <a:pt x="37" y="300"/>
                  </a:lnTo>
                  <a:lnTo>
                    <a:pt x="33" y="293"/>
                  </a:lnTo>
                  <a:lnTo>
                    <a:pt x="31" y="285"/>
                  </a:lnTo>
                  <a:lnTo>
                    <a:pt x="28" y="278"/>
                  </a:lnTo>
                  <a:lnTo>
                    <a:pt x="24" y="261"/>
                  </a:lnTo>
                  <a:lnTo>
                    <a:pt x="23" y="253"/>
                  </a:lnTo>
                  <a:lnTo>
                    <a:pt x="22" y="244"/>
                  </a:lnTo>
                  <a:lnTo>
                    <a:pt x="21" y="234"/>
                  </a:lnTo>
                  <a:lnTo>
                    <a:pt x="21" y="224"/>
                  </a:lnTo>
                  <a:lnTo>
                    <a:pt x="21" y="204"/>
                  </a:lnTo>
                  <a:lnTo>
                    <a:pt x="22" y="194"/>
                  </a:lnTo>
                  <a:lnTo>
                    <a:pt x="22" y="185"/>
                  </a:lnTo>
                  <a:lnTo>
                    <a:pt x="25" y="167"/>
                  </a:lnTo>
                  <a:lnTo>
                    <a:pt x="27" y="159"/>
                  </a:lnTo>
                  <a:lnTo>
                    <a:pt x="29" y="151"/>
                  </a:lnTo>
                  <a:lnTo>
                    <a:pt x="31" y="143"/>
                  </a:lnTo>
                  <a:lnTo>
                    <a:pt x="34" y="135"/>
                  </a:lnTo>
                  <a:lnTo>
                    <a:pt x="40" y="121"/>
                  </a:lnTo>
                  <a:lnTo>
                    <a:pt x="43" y="114"/>
                  </a:lnTo>
                  <a:lnTo>
                    <a:pt x="47" y="107"/>
                  </a:lnTo>
                  <a:lnTo>
                    <a:pt x="54" y="95"/>
                  </a:lnTo>
                  <a:lnTo>
                    <a:pt x="62" y="84"/>
                  </a:lnTo>
                  <a:lnTo>
                    <a:pt x="71" y="74"/>
                  </a:lnTo>
                  <a:lnTo>
                    <a:pt x="81" y="64"/>
                  </a:lnTo>
                  <a:lnTo>
                    <a:pt x="91" y="55"/>
                  </a:lnTo>
                  <a:lnTo>
                    <a:pt x="102" y="48"/>
                  </a:lnTo>
                  <a:lnTo>
                    <a:pt x="113" y="41"/>
                  </a:lnTo>
                  <a:lnTo>
                    <a:pt x="124" y="34"/>
                  </a:lnTo>
                  <a:lnTo>
                    <a:pt x="135" y="29"/>
                  </a:lnTo>
                  <a:lnTo>
                    <a:pt x="147" y="24"/>
                  </a:lnTo>
                  <a:lnTo>
                    <a:pt x="159" y="20"/>
                  </a:lnTo>
                  <a:lnTo>
                    <a:pt x="170" y="16"/>
                  </a:lnTo>
                  <a:lnTo>
                    <a:pt x="182" y="13"/>
                  </a:lnTo>
                  <a:lnTo>
                    <a:pt x="193" y="10"/>
                  </a:lnTo>
                  <a:lnTo>
                    <a:pt x="205" y="8"/>
                  </a:lnTo>
                  <a:lnTo>
                    <a:pt x="216" y="6"/>
                  </a:lnTo>
                  <a:lnTo>
                    <a:pt x="226" y="4"/>
                  </a:lnTo>
                  <a:lnTo>
                    <a:pt x="236" y="3"/>
                  </a:lnTo>
                  <a:lnTo>
                    <a:pt x="246" y="2"/>
                  </a:lnTo>
                  <a:lnTo>
                    <a:pt x="263" y="1"/>
                  </a:lnTo>
                  <a:lnTo>
                    <a:pt x="288" y="0"/>
                  </a:lnTo>
                  <a:lnTo>
                    <a:pt x="303" y="0"/>
                  </a:lnTo>
                  <a:lnTo>
                    <a:pt x="318" y="1"/>
                  </a:lnTo>
                  <a:lnTo>
                    <a:pt x="333" y="2"/>
                  </a:lnTo>
                  <a:lnTo>
                    <a:pt x="347" y="4"/>
                  </a:lnTo>
                  <a:lnTo>
                    <a:pt x="376" y="8"/>
                  </a:lnTo>
                  <a:lnTo>
                    <a:pt x="402" y="13"/>
                  </a:lnTo>
                  <a:lnTo>
                    <a:pt x="426" y="19"/>
                  </a:lnTo>
                  <a:lnTo>
                    <a:pt x="446" y="26"/>
                  </a:lnTo>
                  <a:lnTo>
                    <a:pt x="463" y="31"/>
                  </a:lnTo>
                  <a:lnTo>
                    <a:pt x="469" y="34"/>
                  </a:lnTo>
                  <a:lnTo>
                    <a:pt x="474" y="37"/>
                  </a:lnTo>
                  <a:lnTo>
                    <a:pt x="464" y="88"/>
                  </a:lnTo>
                  <a:lnTo>
                    <a:pt x="455" y="129"/>
                  </a:lnTo>
                  <a:lnTo>
                    <a:pt x="447" y="158"/>
                  </a:lnTo>
                  <a:lnTo>
                    <a:pt x="413" y="158"/>
                  </a:lnTo>
                  <a:lnTo>
                    <a:pt x="409" y="148"/>
                  </a:lnTo>
                  <a:lnTo>
                    <a:pt x="404" y="138"/>
                  </a:lnTo>
                  <a:lnTo>
                    <a:pt x="398" y="128"/>
                  </a:lnTo>
                  <a:lnTo>
                    <a:pt x="393" y="119"/>
                  </a:lnTo>
                  <a:lnTo>
                    <a:pt x="386" y="110"/>
                  </a:lnTo>
                  <a:lnTo>
                    <a:pt x="379" y="101"/>
                  </a:lnTo>
                  <a:lnTo>
                    <a:pt x="372" y="93"/>
                  </a:lnTo>
                  <a:lnTo>
                    <a:pt x="368" y="89"/>
                  </a:lnTo>
                  <a:lnTo>
                    <a:pt x="364" y="86"/>
                  </a:lnTo>
                  <a:lnTo>
                    <a:pt x="355" y="79"/>
                  </a:lnTo>
                  <a:lnTo>
                    <a:pt x="345" y="73"/>
                  </a:lnTo>
                  <a:lnTo>
                    <a:pt x="334" y="68"/>
                  </a:lnTo>
                  <a:lnTo>
                    <a:pt x="323" y="63"/>
                  </a:lnTo>
                  <a:lnTo>
                    <a:pt x="310" y="60"/>
                  </a:lnTo>
                  <a:lnTo>
                    <a:pt x="303" y="59"/>
                  </a:lnTo>
                  <a:lnTo>
                    <a:pt x="296" y="57"/>
                  </a:lnTo>
                  <a:lnTo>
                    <a:pt x="289" y="56"/>
                  </a:lnTo>
                  <a:lnTo>
                    <a:pt x="282" y="56"/>
                  </a:lnTo>
                  <a:lnTo>
                    <a:pt x="266" y="5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2D2D2D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7147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 / loppusivu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 userDrawn="1"/>
        </p:nvGrpSpPr>
        <p:grpSpPr>
          <a:xfrm>
            <a:off x="1" y="4449765"/>
            <a:ext cx="9150351" cy="2408237"/>
            <a:chOff x="0" y="4449763"/>
            <a:chExt cx="9150351" cy="2408237"/>
          </a:xfrm>
        </p:grpSpPr>
        <p:sp>
          <p:nvSpPr>
            <p:cNvPr id="16" name="Freeform 6"/>
            <p:cNvSpPr>
              <a:spLocks/>
            </p:cNvSpPr>
            <p:nvPr userDrawn="1"/>
          </p:nvSpPr>
          <p:spPr bwMode="auto">
            <a:xfrm>
              <a:off x="1644650" y="5040313"/>
              <a:ext cx="760413" cy="1089025"/>
            </a:xfrm>
            <a:custGeom>
              <a:avLst/>
              <a:gdLst>
                <a:gd name="T0" fmla="*/ 479 w 479"/>
                <a:gd name="T1" fmla="*/ 0 h 686"/>
                <a:gd name="T2" fmla="*/ 419 w 479"/>
                <a:gd name="T3" fmla="*/ 686 h 686"/>
                <a:gd name="T4" fmla="*/ 0 w 479"/>
                <a:gd name="T5" fmla="*/ 649 h 686"/>
                <a:gd name="T6" fmla="*/ 53 w 479"/>
                <a:gd name="T7" fmla="*/ 37 h 686"/>
                <a:gd name="T8" fmla="*/ 479 w 479"/>
                <a:gd name="T9" fmla="*/ 0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9" h="686">
                  <a:moveTo>
                    <a:pt x="479" y="0"/>
                  </a:moveTo>
                  <a:lnTo>
                    <a:pt x="419" y="686"/>
                  </a:lnTo>
                  <a:lnTo>
                    <a:pt x="0" y="649"/>
                  </a:lnTo>
                  <a:lnTo>
                    <a:pt x="53" y="37"/>
                  </a:lnTo>
                  <a:lnTo>
                    <a:pt x="479" y="0"/>
                  </a:lnTo>
                  <a:close/>
                </a:path>
              </a:pathLst>
            </a:custGeom>
            <a:solidFill>
              <a:srgbClr val="C7C3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350">
                <a:solidFill>
                  <a:srgbClr val="2D2D2D"/>
                </a:solidFill>
              </a:endParaRPr>
            </a:p>
          </p:txBody>
        </p:sp>
        <p:sp>
          <p:nvSpPr>
            <p:cNvPr id="17" name="Freeform 7"/>
            <p:cNvSpPr>
              <a:spLocks/>
            </p:cNvSpPr>
            <p:nvPr userDrawn="1"/>
          </p:nvSpPr>
          <p:spPr bwMode="auto">
            <a:xfrm>
              <a:off x="2462213" y="4968875"/>
              <a:ext cx="865188" cy="1249362"/>
            </a:xfrm>
            <a:custGeom>
              <a:avLst/>
              <a:gdLst>
                <a:gd name="T0" fmla="*/ 476 w 545"/>
                <a:gd name="T1" fmla="*/ 0 h 787"/>
                <a:gd name="T2" fmla="*/ 545 w 545"/>
                <a:gd name="T3" fmla="*/ 787 h 787"/>
                <a:gd name="T4" fmla="*/ 0 w 545"/>
                <a:gd name="T5" fmla="*/ 739 h 787"/>
                <a:gd name="T6" fmla="*/ 61 w 545"/>
                <a:gd name="T7" fmla="*/ 36 h 787"/>
                <a:gd name="T8" fmla="*/ 476 w 545"/>
                <a:gd name="T9" fmla="*/ 0 h 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5" h="787">
                  <a:moveTo>
                    <a:pt x="476" y="0"/>
                  </a:moveTo>
                  <a:lnTo>
                    <a:pt x="545" y="787"/>
                  </a:lnTo>
                  <a:lnTo>
                    <a:pt x="0" y="739"/>
                  </a:lnTo>
                  <a:lnTo>
                    <a:pt x="61" y="36"/>
                  </a:lnTo>
                  <a:lnTo>
                    <a:pt x="476" y="0"/>
                  </a:lnTo>
                  <a:close/>
                </a:path>
              </a:pathLst>
            </a:custGeom>
            <a:solidFill>
              <a:srgbClr val="B2AD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350">
                <a:solidFill>
                  <a:srgbClr val="2D2D2D"/>
                </a:solidFill>
              </a:endParaRPr>
            </a:p>
          </p:txBody>
        </p:sp>
        <p:sp>
          <p:nvSpPr>
            <p:cNvPr id="18" name="Freeform 8"/>
            <p:cNvSpPr>
              <a:spLocks/>
            </p:cNvSpPr>
            <p:nvPr userDrawn="1"/>
          </p:nvSpPr>
          <p:spPr bwMode="auto">
            <a:xfrm>
              <a:off x="0" y="5111750"/>
              <a:ext cx="1574800" cy="946150"/>
            </a:xfrm>
            <a:custGeom>
              <a:avLst/>
              <a:gdLst>
                <a:gd name="T0" fmla="*/ 0 w 992"/>
                <a:gd name="T1" fmla="*/ 514 h 596"/>
                <a:gd name="T2" fmla="*/ 0 w 992"/>
                <a:gd name="T3" fmla="*/ 87 h 596"/>
                <a:gd name="T4" fmla="*/ 495 w 992"/>
                <a:gd name="T5" fmla="*/ 43 h 596"/>
                <a:gd name="T6" fmla="*/ 992 w 992"/>
                <a:gd name="T7" fmla="*/ 0 h 596"/>
                <a:gd name="T8" fmla="*/ 940 w 992"/>
                <a:gd name="T9" fmla="*/ 596 h 596"/>
                <a:gd name="T10" fmla="*/ 469 w 992"/>
                <a:gd name="T11" fmla="*/ 555 h 596"/>
                <a:gd name="T12" fmla="*/ 0 w 992"/>
                <a:gd name="T13" fmla="*/ 514 h 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92" h="596">
                  <a:moveTo>
                    <a:pt x="0" y="514"/>
                  </a:moveTo>
                  <a:lnTo>
                    <a:pt x="0" y="87"/>
                  </a:lnTo>
                  <a:lnTo>
                    <a:pt x="495" y="43"/>
                  </a:lnTo>
                  <a:lnTo>
                    <a:pt x="992" y="0"/>
                  </a:lnTo>
                  <a:lnTo>
                    <a:pt x="940" y="596"/>
                  </a:lnTo>
                  <a:lnTo>
                    <a:pt x="469" y="555"/>
                  </a:lnTo>
                  <a:lnTo>
                    <a:pt x="0" y="514"/>
                  </a:lnTo>
                  <a:close/>
                </a:path>
              </a:pathLst>
            </a:custGeom>
            <a:solidFill>
              <a:srgbClr val="D9D5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350">
                <a:solidFill>
                  <a:srgbClr val="2D2D2D"/>
                </a:solidFill>
              </a:endParaRPr>
            </a:p>
          </p:txBody>
        </p:sp>
        <p:sp>
          <p:nvSpPr>
            <p:cNvPr id="19" name="Freeform 9"/>
            <p:cNvSpPr>
              <a:spLocks/>
            </p:cNvSpPr>
            <p:nvPr userDrawn="1"/>
          </p:nvSpPr>
          <p:spPr bwMode="auto">
            <a:xfrm>
              <a:off x="0" y="6080125"/>
              <a:ext cx="1479550" cy="777875"/>
            </a:xfrm>
            <a:custGeom>
              <a:avLst/>
              <a:gdLst>
                <a:gd name="T0" fmla="*/ 896 w 932"/>
                <a:gd name="T1" fmla="*/ 490 h 490"/>
                <a:gd name="T2" fmla="*/ 447 w 932"/>
                <a:gd name="T3" fmla="*/ 490 h 490"/>
                <a:gd name="T4" fmla="*/ 0 w 932"/>
                <a:gd name="T5" fmla="*/ 490 h 490"/>
                <a:gd name="T6" fmla="*/ 0 w 932"/>
                <a:gd name="T7" fmla="*/ 0 h 490"/>
                <a:gd name="T8" fmla="*/ 465 w 932"/>
                <a:gd name="T9" fmla="*/ 40 h 490"/>
                <a:gd name="T10" fmla="*/ 932 w 932"/>
                <a:gd name="T11" fmla="*/ 81 h 490"/>
                <a:gd name="T12" fmla="*/ 896 w 932"/>
                <a:gd name="T13" fmla="*/ 49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32" h="490">
                  <a:moveTo>
                    <a:pt x="896" y="490"/>
                  </a:moveTo>
                  <a:lnTo>
                    <a:pt x="447" y="490"/>
                  </a:lnTo>
                  <a:lnTo>
                    <a:pt x="0" y="490"/>
                  </a:lnTo>
                  <a:lnTo>
                    <a:pt x="0" y="0"/>
                  </a:lnTo>
                  <a:lnTo>
                    <a:pt x="465" y="40"/>
                  </a:lnTo>
                  <a:lnTo>
                    <a:pt x="932" y="81"/>
                  </a:lnTo>
                  <a:lnTo>
                    <a:pt x="896" y="490"/>
                  </a:lnTo>
                  <a:close/>
                </a:path>
              </a:pathLst>
            </a:custGeom>
            <a:solidFill>
              <a:srgbClr val="D9D5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350">
                <a:solidFill>
                  <a:srgbClr val="2D2D2D"/>
                </a:solidFill>
              </a:endParaRPr>
            </a:p>
          </p:txBody>
        </p:sp>
        <p:sp>
          <p:nvSpPr>
            <p:cNvPr id="20" name="Freeform 10"/>
            <p:cNvSpPr>
              <a:spLocks/>
            </p:cNvSpPr>
            <p:nvPr userDrawn="1"/>
          </p:nvSpPr>
          <p:spPr bwMode="auto">
            <a:xfrm>
              <a:off x="1574800" y="6223000"/>
              <a:ext cx="1808163" cy="635000"/>
            </a:xfrm>
            <a:custGeom>
              <a:avLst/>
              <a:gdLst>
                <a:gd name="T0" fmla="*/ 1139 w 1139"/>
                <a:gd name="T1" fmla="*/ 400 h 400"/>
                <a:gd name="T2" fmla="*/ 569 w 1139"/>
                <a:gd name="T3" fmla="*/ 400 h 400"/>
                <a:gd name="T4" fmla="*/ 0 w 1139"/>
                <a:gd name="T5" fmla="*/ 400 h 400"/>
                <a:gd name="T6" fmla="*/ 35 w 1139"/>
                <a:gd name="T7" fmla="*/ 0 h 400"/>
                <a:gd name="T8" fmla="*/ 573 w 1139"/>
                <a:gd name="T9" fmla="*/ 47 h 400"/>
                <a:gd name="T10" fmla="*/ 1112 w 1139"/>
                <a:gd name="T11" fmla="*/ 94 h 400"/>
                <a:gd name="T12" fmla="*/ 1139 w 1139"/>
                <a:gd name="T13" fmla="*/ 400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39" h="400">
                  <a:moveTo>
                    <a:pt x="1139" y="400"/>
                  </a:moveTo>
                  <a:lnTo>
                    <a:pt x="569" y="400"/>
                  </a:lnTo>
                  <a:lnTo>
                    <a:pt x="0" y="400"/>
                  </a:lnTo>
                  <a:lnTo>
                    <a:pt x="35" y="0"/>
                  </a:lnTo>
                  <a:lnTo>
                    <a:pt x="573" y="47"/>
                  </a:lnTo>
                  <a:lnTo>
                    <a:pt x="1112" y="94"/>
                  </a:lnTo>
                  <a:lnTo>
                    <a:pt x="1139" y="400"/>
                  </a:lnTo>
                  <a:close/>
                </a:path>
              </a:pathLst>
            </a:custGeom>
            <a:solidFill>
              <a:srgbClr val="C7C3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350">
                <a:solidFill>
                  <a:srgbClr val="2D2D2D"/>
                </a:solidFill>
              </a:endParaRPr>
            </a:p>
          </p:txBody>
        </p:sp>
        <p:sp>
          <p:nvSpPr>
            <p:cNvPr id="21" name="Freeform 11"/>
            <p:cNvSpPr>
              <a:spLocks/>
            </p:cNvSpPr>
            <p:nvPr userDrawn="1"/>
          </p:nvSpPr>
          <p:spPr bwMode="auto">
            <a:xfrm>
              <a:off x="3370263" y="4449763"/>
              <a:ext cx="5780088" cy="2408237"/>
            </a:xfrm>
            <a:custGeom>
              <a:avLst/>
              <a:gdLst>
                <a:gd name="T0" fmla="*/ 3641 w 3641"/>
                <a:gd name="T1" fmla="*/ 0 h 1517"/>
                <a:gd name="T2" fmla="*/ 3641 w 3641"/>
                <a:gd name="T3" fmla="*/ 759 h 1517"/>
                <a:gd name="T4" fmla="*/ 3641 w 3641"/>
                <a:gd name="T5" fmla="*/ 1517 h 1517"/>
                <a:gd name="T6" fmla="*/ 3199 w 3641"/>
                <a:gd name="T7" fmla="*/ 1517 h 1517"/>
                <a:gd name="T8" fmla="*/ 2756 w 3641"/>
                <a:gd name="T9" fmla="*/ 1517 h 1517"/>
                <a:gd name="T10" fmla="*/ 2314 w 3641"/>
                <a:gd name="T11" fmla="*/ 1517 h 1517"/>
                <a:gd name="T12" fmla="*/ 1873 w 3641"/>
                <a:gd name="T13" fmla="*/ 1517 h 1517"/>
                <a:gd name="T14" fmla="*/ 1430 w 3641"/>
                <a:gd name="T15" fmla="*/ 1517 h 1517"/>
                <a:gd name="T16" fmla="*/ 989 w 3641"/>
                <a:gd name="T17" fmla="*/ 1517 h 1517"/>
                <a:gd name="T18" fmla="*/ 547 w 3641"/>
                <a:gd name="T19" fmla="*/ 1517 h 1517"/>
                <a:gd name="T20" fmla="*/ 106 w 3641"/>
                <a:gd name="T21" fmla="*/ 1517 h 1517"/>
                <a:gd name="T22" fmla="*/ 53 w 3641"/>
                <a:gd name="T23" fmla="*/ 918 h 1517"/>
                <a:gd name="T24" fmla="*/ 0 w 3641"/>
                <a:gd name="T25" fmla="*/ 319 h 1517"/>
                <a:gd name="T26" fmla="*/ 455 w 3641"/>
                <a:gd name="T27" fmla="*/ 279 h 1517"/>
                <a:gd name="T28" fmla="*/ 910 w 3641"/>
                <a:gd name="T29" fmla="*/ 239 h 1517"/>
                <a:gd name="T30" fmla="*/ 1365 w 3641"/>
                <a:gd name="T31" fmla="*/ 199 h 1517"/>
                <a:gd name="T32" fmla="*/ 1821 w 3641"/>
                <a:gd name="T33" fmla="*/ 159 h 1517"/>
                <a:gd name="T34" fmla="*/ 2275 w 3641"/>
                <a:gd name="T35" fmla="*/ 119 h 1517"/>
                <a:gd name="T36" fmla="*/ 2730 w 3641"/>
                <a:gd name="T37" fmla="*/ 79 h 1517"/>
                <a:gd name="T38" fmla="*/ 3186 w 3641"/>
                <a:gd name="T39" fmla="*/ 39 h 1517"/>
                <a:gd name="T40" fmla="*/ 3641 w 3641"/>
                <a:gd name="T41" fmla="*/ 0 h 1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641" h="1517">
                  <a:moveTo>
                    <a:pt x="3641" y="0"/>
                  </a:moveTo>
                  <a:lnTo>
                    <a:pt x="3641" y="759"/>
                  </a:lnTo>
                  <a:lnTo>
                    <a:pt x="3641" y="1517"/>
                  </a:lnTo>
                  <a:lnTo>
                    <a:pt x="3199" y="1517"/>
                  </a:lnTo>
                  <a:lnTo>
                    <a:pt x="2756" y="1517"/>
                  </a:lnTo>
                  <a:lnTo>
                    <a:pt x="2314" y="1517"/>
                  </a:lnTo>
                  <a:lnTo>
                    <a:pt x="1873" y="1517"/>
                  </a:lnTo>
                  <a:lnTo>
                    <a:pt x="1430" y="1517"/>
                  </a:lnTo>
                  <a:lnTo>
                    <a:pt x="989" y="1517"/>
                  </a:lnTo>
                  <a:lnTo>
                    <a:pt x="547" y="1517"/>
                  </a:lnTo>
                  <a:lnTo>
                    <a:pt x="106" y="1517"/>
                  </a:lnTo>
                  <a:lnTo>
                    <a:pt x="53" y="918"/>
                  </a:lnTo>
                  <a:lnTo>
                    <a:pt x="0" y="319"/>
                  </a:lnTo>
                  <a:lnTo>
                    <a:pt x="455" y="279"/>
                  </a:lnTo>
                  <a:lnTo>
                    <a:pt x="910" y="239"/>
                  </a:lnTo>
                  <a:lnTo>
                    <a:pt x="1365" y="199"/>
                  </a:lnTo>
                  <a:lnTo>
                    <a:pt x="1821" y="159"/>
                  </a:lnTo>
                  <a:lnTo>
                    <a:pt x="2275" y="119"/>
                  </a:lnTo>
                  <a:lnTo>
                    <a:pt x="2730" y="79"/>
                  </a:lnTo>
                  <a:lnTo>
                    <a:pt x="3186" y="39"/>
                  </a:lnTo>
                  <a:lnTo>
                    <a:pt x="3641" y="0"/>
                  </a:lnTo>
                  <a:close/>
                </a:path>
              </a:pathLst>
            </a:custGeom>
            <a:solidFill>
              <a:srgbClr val="ECEA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1350">
                <a:solidFill>
                  <a:srgbClr val="2D2D2D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9913" y="5229200"/>
            <a:ext cx="3744416" cy="1152128"/>
          </a:xfrm>
        </p:spPr>
        <p:txBody>
          <a:bodyPr anchor="t" anchorCtr="0"/>
          <a:lstStyle>
            <a:lvl1pPr algn="l">
              <a:defRPr sz="2400" b="1" cap="none" baseline="0"/>
            </a:lvl1pPr>
          </a:lstStyle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idx="13"/>
          </p:nvPr>
        </p:nvSpPr>
        <p:spPr>
          <a:xfrm>
            <a:off x="-23469" y="3"/>
            <a:ext cx="3240149" cy="5125317"/>
          </a:xfrm>
          <a:custGeom>
            <a:avLst/>
            <a:gdLst>
              <a:gd name="connsiteX0" fmla="*/ 0 w 3848746"/>
              <a:gd name="connsiteY0" fmla="*/ 0 h 4608512"/>
              <a:gd name="connsiteX1" fmla="*/ 3848746 w 3848746"/>
              <a:gd name="connsiteY1" fmla="*/ 0 h 4608512"/>
              <a:gd name="connsiteX2" fmla="*/ 3848746 w 3848746"/>
              <a:gd name="connsiteY2" fmla="*/ 4608512 h 4608512"/>
              <a:gd name="connsiteX3" fmla="*/ 0 w 3848746"/>
              <a:gd name="connsiteY3" fmla="*/ 4608512 h 4608512"/>
              <a:gd name="connsiteX4" fmla="*/ 0 w 3848746"/>
              <a:gd name="connsiteY4" fmla="*/ 0 h 4608512"/>
              <a:gd name="connsiteX0" fmla="*/ 357448 w 4206194"/>
              <a:gd name="connsiteY0" fmla="*/ 0 h 4658389"/>
              <a:gd name="connsiteX1" fmla="*/ 4206194 w 4206194"/>
              <a:gd name="connsiteY1" fmla="*/ 0 h 4658389"/>
              <a:gd name="connsiteX2" fmla="*/ 4206194 w 4206194"/>
              <a:gd name="connsiteY2" fmla="*/ 4608512 h 4658389"/>
              <a:gd name="connsiteX3" fmla="*/ 0 w 4206194"/>
              <a:gd name="connsiteY3" fmla="*/ 4658389 h 4658389"/>
              <a:gd name="connsiteX4" fmla="*/ 357448 w 4206194"/>
              <a:gd name="connsiteY4" fmla="*/ 0 h 4658389"/>
              <a:gd name="connsiteX0" fmla="*/ 357448 w 4214507"/>
              <a:gd name="connsiteY0" fmla="*/ 0 h 5032461"/>
              <a:gd name="connsiteX1" fmla="*/ 4206194 w 4214507"/>
              <a:gd name="connsiteY1" fmla="*/ 0 h 5032461"/>
              <a:gd name="connsiteX2" fmla="*/ 4214507 w 4214507"/>
              <a:gd name="connsiteY2" fmla="*/ 5032461 h 5032461"/>
              <a:gd name="connsiteX3" fmla="*/ 0 w 4214507"/>
              <a:gd name="connsiteY3" fmla="*/ 4658389 h 5032461"/>
              <a:gd name="connsiteX4" fmla="*/ 357448 w 4214507"/>
              <a:gd name="connsiteY4" fmla="*/ 0 h 5032461"/>
              <a:gd name="connsiteX0" fmla="*/ 432263 w 4214507"/>
              <a:gd name="connsiteY0" fmla="*/ 0 h 5032461"/>
              <a:gd name="connsiteX1" fmla="*/ 4206194 w 4214507"/>
              <a:gd name="connsiteY1" fmla="*/ 0 h 5032461"/>
              <a:gd name="connsiteX2" fmla="*/ 4214507 w 4214507"/>
              <a:gd name="connsiteY2" fmla="*/ 5032461 h 5032461"/>
              <a:gd name="connsiteX3" fmla="*/ 0 w 4214507"/>
              <a:gd name="connsiteY3" fmla="*/ 4658389 h 5032461"/>
              <a:gd name="connsiteX4" fmla="*/ 432263 w 4214507"/>
              <a:gd name="connsiteY4" fmla="*/ 0 h 5032461"/>
              <a:gd name="connsiteX0" fmla="*/ 382386 w 4214507"/>
              <a:gd name="connsiteY0" fmla="*/ 0 h 5032461"/>
              <a:gd name="connsiteX1" fmla="*/ 4206194 w 4214507"/>
              <a:gd name="connsiteY1" fmla="*/ 0 h 5032461"/>
              <a:gd name="connsiteX2" fmla="*/ 4214507 w 4214507"/>
              <a:gd name="connsiteY2" fmla="*/ 5032461 h 5032461"/>
              <a:gd name="connsiteX3" fmla="*/ 0 w 4214507"/>
              <a:gd name="connsiteY3" fmla="*/ 4658389 h 5032461"/>
              <a:gd name="connsiteX4" fmla="*/ 382386 w 4214507"/>
              <a:gd name="connsiteY4" fmla="*/ 0 h 5032461"/>
              <a:gd name="connsiteX0" fmla="*/ 407324 w 4239445"/>
              <a:gd name="connsiteY0" fmla="*/ 0 h 5032461"/>
              <a:gd name="connsiteX1" fmla="*/ 4231132 w 4239445"/>
              <a:gd name="connsiteY1" fmla="*/ 0 h 5032461"/>
              <a:gd name="connsiteX2" fmla="*/ 4239445 w 4239445"/>
              <a:gd name="connsiteY2" fmla="*/ 5032461 h 5032461"/>
              <a:gd name="connsiteX3" fmla="*/ 0 w 4239445"/>
              <a:gd name="connsiteY3" fmla="*/ 4658389 h 5032461"/>
              <a:gd name="connsiteX4" fmla="*/ 407324 w 4239445"/>
              <a:gd name="connsiteY4" fmla="*/ 0 h 5032461"/>
              <a:gd name="connsiteX0" fmla="*/ 407324 w 4231132"/>
              <a:gd name="connsiteY0" fmla="*/ 0 h 5032461"/>
              <a:gd name="connsiteX1" fmla="*/ 4231132 w 4231132"/>
              <a:gd name="connsiteY1" fmla="*/ 0 h 5032461"/>
              <a:gd name="connsiteX2" fmla="*/ 4222819 w 4231132"/>
              <a:gd name="connsiteY2" fmla="*/ 5032461 h 5032461"/>
              <a:gd name="connsiteX3" fmla="*/ 0 w 4231132"/>
              <a:gd name="connsiteY3" fmla="*/ 4658389 h 5032461"/>
              <a:gd name="connsiteX4" fmla="*/ 407324 w 4231132"/>
              <a:gd name="connsiteY4" fmla="*/ 0 h 5032461"/>
              <a:gd name="connsiteX0" fmla="*/ 407324 w 4231132"/>
              <a:gd name="connsiteY0" fmla="*/ 0 h 5040774"/>
              <a:gd name="connsiteX1" fmla="*/ 4231132 w 4231132"/>
              <a:gd name="connsiteY1" fmla="*/ 0 h 5040774"/>
              <a:gd name="connsiteX2" fmla="*/ 4231132 w 4231132"/>
              <a:gd name="connsiteY2" fmla="*/ 5040774 h 5040774"/>
              <a:gd name="connsiteX3" fmla="*/ 0 w 4231132"/>
              <a:gd name="connsiteY3" fmla="*/ 4658389 h 5040774"/>
              <a:gd name="connsiteX4" fmla="*/ 407324 w 4231132"/>
              <a:gd name="connsiteY4" fmla="*/ 0 h 5040774"/>
              <a:gd name="connsiteX0" fmla="*/ 0 w 9164293"/>
              <a:gd name="connsiteY0" fmla="*/ 0 h 5040774"/>
              <a:gd name="connsiteX1" fmla="*/ 9164293 w 9164293"/>
              <a:gd name="connsiteY1" fmla="*/ 0 h 5040774"/>
              <a:gd name="connsiteX2" fmla="*/ 9164293 w 9164293"/>
              <a:gd name="connsiteY2" fmla="*/ 5040774 h 5040774"/>
              <a:gd name="connsiteX3" fmla="*/ 4933161 w 9164293"/>
              <a:gd name="connsiteY3" fmla="*/ 4658389 h 5040774"/>
              <a:gd name="connsiteX4" fmla="*/ 0 w 9164293"/>
              <a:gd name="connsiteY4" fmla="*/ 0 h 5040774"/>
              <a:gd name="connsiteX0" fmla="*/ 0 w 9164293"/>
              <a:gd name="connsiteY0" fmla="*/ 0 h 5076678"/>
              <a:gd name="connsiteX1" fmla="*/ 9164293 w 9164293"/>
              <a:gd name="connsiteY1" fmla="*/ 0 h 5076678"/>
              <a:gd name="connsiteX2" fmla="*/ 9164293 w 9164293"/>
              <a:gd name="connsiteY2" fmla="*/ 5040774 h 5076678"/>
              <a:gd name="connsiteX3" fmla="*/ 20693 w 9164293"/>
              <a:gd name="connsiteY3" fmla="*/ 5076678 h 5076678"/>
              <a:gd name="connsiteX4" fmla="*/ 0 w 9164293"/>
              <a:gd name="connsiteY4" fmla="*/ 0 h 5076678"/>
              <a:gd name="connsiteX0" fmla="*/ 0 w 9164293"/>
              <a:gd name="connsiteY0" fmla="*/ 0 h 5076678"/>
              <a:gd name="connsiteX1" fmla="*/ 9164293 w 9164293"/>
              <a:gd name="connsiteY1" fmla="*/ 0 h 5076678"/>
              <a:gd name="connsiteX2" fmla="*/ 9164293 w 9164293"/>
              <a:gd name="connsiteY2" fmla="*/ 4282016 h 5076678"/>
              <a:gd name="connsiteX3" fmla="*/ 20693 w 9164293"/>
              <a:gd name="connsiteY3" fmla="*/ 5076678 h 5076678"/>
              <a:gd name="connsiteX4" fmla="*/ 0 w 9164293"/>
              <a:gd name="connsiteY4" fmla="*/ 0 h 5076678"/>
              <a:gd name="connsiteX0" fmla="*/ 0 w 9164293"/>
              <a:gd name="connsiteY0" fmla="*/ 0 h 5115589"/>
              <a:gd name="connsiteX1" fmla="*/ 9164293 w 9164293"/>
              <a:gd name="connsiteY1" fmla="*/ 0 h 5115589"/>
              <a:gd name="connsiteX2" fmla="*/ 9164293 w 9164293"/>
              <a:gd name="connsiteY2" fmla="*/ 4282016 h 5115589"/>
              <a:gd name="connsiteX3" fmla="*/ 30420 w 9164293"/>
              <a:gd name="connsiteY3" fmla="*/ 5115589 h 5115589"/>
              <a:gd name="connsiteX4" fmla="*/ 0 w 9164293"/>
              <a:gd name="connsiteY4" fmla="*/ 0 h 5115589"/>
              <a:gd name="connsiteX0" fmla="*/ 0 w 9164293"/>
              <a:gd name="connsiteY0" fmla="*/ 0 h 5144772"/>
              <a:gd name="connsiteX1" fmla="*/ 9164293 w 9164293"/>
              <a:gd name="connsiteY1" fmla="*/ 0 h 5144772"/>
              <a:gd name="connsiteX2" fmla="*/ 9164293 w 9164293"/>
              <a:gd name="connsiteY2" fmla="*/ 4282016 h 5144772"/>
              <a:gd name="connsiteX3" fmla="*/ 20692 w 9164293"/>
              <a:gd name="connsiteY3" fmla="*/ 5144772 h 5144772"/>
              <a:gd name="connsiteX4" fmla="*/ 0 w 9164293"/>
              <a:gd name="connsiteY4" fmla="*/ 0 h 5144772"/>
              <a:gd name="connsiteX0" fmla="*/ 0 w 9164293"/>
              <a:gd name="connsiteY0" fmla="*/ 0 h 5125317"/>
              <a:gd name="connsiteX1" fmla="*/ 9164293 w 9164293"/>
              <a:gd name="connsiteY1" fmla="*/ 0 h 5125317"/>
              <a:gd name="connsiteX2" fmla="*/ 9164293 w 9164293"/>
              <a:gd name="connsiteY2" fmla="*/ 4282016 h 5125317"/>
              <a:gd name="connsiteX3" fmla="*/ 20692 w 9164293"/>
              <a:gd name="connsiteY3" fmla="*/ 5125317 h 5125317"/>
              <a:gd name="connsiteX4" fmla="*/ 0 w 9164293"/>
              <a:gd name="connsiteY4" fmla="*/ 0 h 5125317"/>
              <a:gd name="connsiteX0" fmla="*/ 0 w 9164293"/>
              <a:gd name="connsiteY0" fmla="*/ 0 h 5125317"/>
              <a:gd name="connsiteX1" fmla="*/ 9164293 w 9164293"/>
              <a:gd name="connsiteY1" fmla="*/ 0 h 5125317"/>
              <a:gd name="connsiteX2" fmla="*/ 9164293 w 9164293"/>
              <a:gd name="connsiteY2" fmla="*/ 4301471 h 5125317"/>
              <a:gd name="connsiteX3" fmla="*/ 20692 w 9164293"/>
              <a:gd name="connsiteY3" fmla="*/ 5125317 h 5125317"/>
              <a:gd name="connsiteX4" fmla="*/ 0 w 9164293"/>
              <a:gd name="connsiteY4" fmla="*/ 0 h 5125317"/>
              <a:gd name="connsiteX0" fmla="*/ 0 w 9164293"/>
              <a:gd name="connsiteY0" fmla="*/ 0 h 5125317"/>
              <a:gd name="connsiteX1" fmla="*/ 9164293 w 9164293"/>
              <a:gd name="connsiteY1" fmla="*/ 0 h 5125317"/>
              <a:gd name="connsiteX2" fmla="*/ 3269332 w 9164293"/>
              <a:gd name="connsiteY2" fmla="*/ 4836492 h 5125317"/>
              <a:gd name="connsiteX3" fmla="*/ 20692 w 9164293"/>
              <a:gd name="connsiteY3" fmla="*/ 5125317 h 5125317"/>
              <a:gd name="connsiteX4" fmla="*/ 0 w 9164293"/>
              <a:gd name="connsiteY4" fmla="*/ 0 h 5125317"/>
              <a:gd name="connsiteX0" fmla="*/ 0 w 3269332"/>
              <a:gd name="connsiteY0" fmla="*/ 0 h 5125317"/>
              <a:gd name="connsiteX1" fmla="*/ 2802404 w 3269332"/>
              <a:gd name="connsiteY1" fmla="*/ 0 h 5125317"/>
              <a:gd name="connsiteX2" fmla="*/ 3269332 w 3269332"/>
              <a:gd name="connsiteY2" fmla="*/ 4836492 h 5125317"/>
              <a:gd name="connsiteX3" fmla="*/ 20692 w 3269332"/>
              <a:gd name="connsiteY3" fmla="*/ 5125317 h 5125317"/>
              <a:gd name="connsiteX4" fmla="*/ 0 w 3269332"/>
              <a:gd name="connsiteY4" fmla="*/ 0 h 5125317"/>
              <a:gd name="connsiteX0" fmla="*/ 0 w 3240149"/>
              <a:gd name="connsiteY0" fmla="*/ 0 h 5125317"/>
              <a:gd name="connsiteX1" fmla="*/ 2802404 w 3240149"/>
              <a:gd name="connsiteY1" fmla="*/ 0 h 5125317"/>
              <a:gd name="connsiteX2" fmla="*/ 3240149 w 3240149"/>
              <a:gd name="connsiteY2" fmla="*/ 4846220 h 5125317"/>
              <a:gd name="connsiteX3" fmla="*/ 20692 w 3240149"/>
              <a:gd name="connsiteY3" fmla="*/ 5125317 h 5125317"/>
              <a:gd name="connsiteX4" fmla="*/ 0 w 3240149"/>
              <a:gd name="connsiteY4" fmla="*/ 0 h 5125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40149" h="5125317">
                <a:moveTo>
                  <a:pt x="0" y="0"/>
                </a:moveTo>
                <a:lnTo>
                  <a:pt x="2802404" y="0"/>
                </a:lnTo>
                <a:lnTo>
                  <a:pt x="3240149" y="4846220"/>
                </a:lnTo>
                <a:lnTo>
                  <a:pt x="20692" y="5125317"/>
                </a:lnTo>
                <a:cubicBezTo>
                  <a:pt x="13794" y="3433091"/>
                  <a:pt x="6898" y="1692226"/>
                  <a:pt x="0" y="0"/>
                </a:cubicBez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24" name="Date Placeholder 3"/>
          <p:cNvSpPr>
            <a:spLocks noGrp="1"/>
          </p:cNvSpPr>
          <p:nvPr>
            <p:ph type="dt" sz="half" idx="10"/>
          </p:nvPr>
        </p:nvSpPr>
        <p:spPr>
          <a:xfrm>
            <a:off x="827089" y="6381330"/>
            <a:ext cx="1008608" cy="144017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Date</a:t>
            </a:r>
            <a:endParaRPr lang="fi-FI" dirty="0"/>
          </a:p>
        </p:txBody>
      </p:sp>
      <p:sp>
        <p:nvSpPr>
          <p:cNvPr id="2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35697" y="6381328"/>
            <a:ext cx="2736304" cy="144016"/>
          </a:xfrm>
        </p:spPr>
        <p:txBody>
          <a:bodyPr/>
          <a:lstStyle>
            <a:lvl1pPr algn="l">
              <a:defRPr>
                <a:noFill/>
              </a:defRPr>
            </a:lvl1pPr>
          </a:lstStyle>
          <a:p>
            <a:r>
              <a:rPr lang="fi-FI"/>
              <a:t>Presentation name</a:t>
            </a:r>
            <a:endParaRPr lang="fi-FI" dirty="0"/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8313" y="6381328"/>
            <a:ext cx="358775" cy="144016"/>
          </a:xfrm>
        </p:spPr>
        <p:txBody>
          <a:bodyPr/>
          <a:lstStyle/>
          <a:p>
            <a:fld id="{08B097F4-2407-4E3D-991E-280319BD88AA}" type="slidenum">
              <a:rPr lang="fi-FI" smtClean="0">
                <a:solidFill>
                  <a:srgbClr val="2D2D2D"/>
                </a:solidFill>
              </a:rPr>
              <a:pPr/>
              <a:t>‹#›</a:t>
            </a:fld>
            <a:endParaRPr lang="fi-FI">
              <a:solidFill>
                <a:srgbClr val="2D2D2D"/>
              </a:solidFill>
            </a:endParaRPr>
          </a:p>
        </p:txBody>
      </p:sp>
      <p:sp>
        <p:nvSpPr>
          <p:cNvPr id="28" name="Picture Placeholder 2"/>
          <p:cNvSpPr>
            <a:spLocks noGrp="1"/>
          </p:cNvSpPr>
          <p:nvPr>
            <p:ph type="pic" idx="14"/>
          </p:nvPr>
        </p:nvSpPr>
        <p:spPr>
          <a:xfrm>
            <a:off x="2924014" y="3"/>
            <a:ext cx="6216812" cy="4823759"/>
          </a:xfrm>
          <a:custGeom>
            <a:avLst/>
            <a:gdLst>
              <a:gd name="connsiteX0" fmla="*/ 0 w 3848746"/>
              <a:gd name="connsiteY0" fmla="*/ 0 h 4608512"/>
              <a:gd name="connsiteX1" fmla="*/ 3848746 w 3848746"/>
              <a:gd name="connsiteY1" fmla="*/ 0 h 4608512"/>
              <a:gd name="connsiteX2" fmla="*/ 3848746 w 3848746"/>
              <a:gd name="connsiteY2" fmla="*/ 4608512 h 4608512"/>
              <a:gd name="connsiteX3" fmla="*/ 0 w 3848746"/>
              <a:gd name="connsiteY3" fmla="*/ 4608512 h 4608512"/>
              <a:gd name="connsiteX4" fmla="*/ 0 w 3848746"/>
              <a:gd name="connsiteY4" fmla="*/ 0 h 4608512"/>
              <a:gd name="connsiteX0" fmla="*/ 357448 w 4206194"/>
              <a:gd name="connsiteY0" fmla="*/ 0 h 4658389"/>
              <a:gd name="connsiteX1" fmla="*/ 4206194 w 4206194"/>
              <a:gd name="connsiteY1" fmla="*/ 0 h 4658389"/>
              <a:gd name="connsiteX2" fmla="*/ 4206194 w 4206194"/>
              <a:gd name="connsiteY2" fmla="*/ 4608512 h 4658389"/>
              <a:gd name="connsiteX3" fmla="*/ 0 w 4206194"/>
              <a:gd name="connsiteY3" fmla="*/ 4658389 h 4658389"/>
              <a:gd name="connsiteX4" fmla="*/ 357448 w 4206194"/>
              <a:gd name="connsiteY4" fmla="*/ 0 h 4658389"/>
              <a:gd name="connsiteX0" fmla="*/ 357448 w 4214507"/>
              <a:gd name="connsiteY0" fmla="*/ 0 h 5032461"/>
              <a:gd name="connsiteX1" fmla="*/ 4206194 w 4214507"/>
              <a:gd name="connsiteY1" fmla="*/ 0 h 5032461"/>
              <a:gd name="connsiteX2" fmla="*/ 4214507 w 4214507"/>
              <a:gd name="connsiteY2" fmla="*/ 5032461 h 5032461"/>
              <a:gd name="connsiteX3" fmla="*/ 0 w 4214507"/>
              <a:gd name="connsiteY3" fmla="*/ 4658389 h 5032461"/>
              <a:gd name="connsiteX4" fmla="*/ 357448 w 4214507"/>
              <a:gd name="connsiteY4" fmla="*/ 0 h 5032461"/>
              <a:gd name="connsiteX0" fmla="*/ 432263 w 4214507"/>
              <a:gd name="connsiteY0" fmla="*/ 0 h 5032461"/>
              <a:gd name="connsiteX1" fmla="*/ 4206194 w 4214507"/>
              <a:gd name="connsiteY1" fmla="*/ 0 h 5032461"/>
              <a:gd name="connsiteX2" fmla="*/ 4214507 w 4214507"/>
              <a:gd name="connsiteY2" fmla="*/ 5032461 h 5032461"/>
              <a:gd name="connsiteX3" fmla="*/ 0 w 4214507"/>
              <a:gd name="connsiteY3" fmla="*/ 4658389 h 5032461"/>
              <a:gd name="connsiteX4" fmla="*/ 432263 w 4214507"/>
              <a:gd name="connsiteY4" fmla="*/ 0 h 5032461"/>
              <a:gd name="connsiteX0" fmla="*/ 382386 w 4214507"/>
              <a:gd name="connsiteY0" fmla="*/ 0 h 5032461"/>
              <a:gd name="connsiteX1" fmla="*/ 4206194 w 4214507"/>
              <a:gd name="connsiteY1" fmla="*/ 0 h 5032461"/>
              <a:gd name="connsiteX2" fmla="*/ 4214507 w 4214507"/>
              <a:gd name="connsiteY2" fmla="*/ 5032461 h 5032461"/>
              <a:gd name="connsiteX3" fmla="*/ 0 w 4214507"/>
              <a:gd name="connsiteY3" fmla="*/ 4658389 h 5032461"/>
              <a:gd name="connsiteX4" fmla="*/ 382386 w 4214507"/>
              <a:gd name="connsiteY4" fmla="*/ 0 h 5032461"/>
              <a:gd name="connsiteX0" fmla="*/ 407324 w 4239445"/>
              <a:gd name="connsiteY0" fmla="*/ 0 h 5032461"/>
              <a:gd name="connsiteX1" fmla="*/ 4231132 w 4239445"/>
              <a:gd name="connsiteY1" fmla="*/ 0 h 5032461"/>
              <a:gd name="connsiteX2" fmla="*/ 4239445 w 4239445"/>
              <a:gd name="connsiteY2" fmla="*/ 5032461 h 5032461"/>
              <a:gd name="connsiteX3" fmla="*/ 0 w 4239445"/>
              <a:gd name="connsiteY3" fmla="*/ 4658389 h 5032461"/>
              <a:gd name="connsiteX4" fmla="*/ 407324 w 4239445"/>
              <a:gd name="connsiteY4" fmla="*/ 0 h 5032461"/>
              <a:gd name="connsiteX0" fmla="*/ 407324 w 4231132"/>
              <a:gd name="connsiteY0" fmla="*/ 0 h 5032461"/>
              <a:gd name="connsiteX1" fmla="*/ 4231132 w 4231132"/>
              <a:gd name="connsiteY1" fmla="*/ 0 h 5032461"/>
              <a:gd name="connsiteX2" fmla="*/ 4222819 w 4231132"/>
              <a:gd name="connsiteY2" fmla="*/ 5032461 h 5032461"/>
              <a:gd name="connsiteX3" fmla="*/ 0 w 4231132"/>
              <a:gd name="connsiteY3" fmla="*/ 4658389 h 5032461"/>
              <a:gd name="connsiteX4" fmla="*/ 407324 w 4231132"/>
              <a:gd name="connsiteY4" fmla="*/ 0 h 5032461"/>
              <a:gd name="connsiteX0" fmla="*/ 407324 w 4231132"/>
              <a:gd name="connsiteY0" fmla="*/ 0 h 5040774"/>
              <a:gd name="connsiteX1" fmla="*/ 4231132 w 4231132"/>
              <a:gd name="connsiteY1" fmla="*/ 0 h 5040774"/>
              <a:gd name="connsiteX2" fmla="*/ 4231132 w 4231132"/>
              <a:gd name="connsiteY2" fmla="*/ 5040774 h 5040774"/>
              <a:gd name="connsiteX3" fmla="*/ 0 w 4231132"/>
              <a:gd name="connsiteY3" fmla="*/ 4658389 h 5040774"/>
              <a:gd name="connsiteX4" fmla="*/ 407324 w 4231132"/>
              <a:gd name="connsiteY4" fmla="*/ 0 h 5040774"/>
              <a:gd name="connsiteX0" fmla="*/ 0 w 9164293"/>
              <a:gd name="connsiteY0" fmla="*/ 0 h 5040774"/>
              <a:gd name="connsiteX1" fmla="*/ 9164293 w 9164293"/>
              <a:gd name="connsiteY1" fmla="*/ 0 h 5040774"/>
              <a:gd name="connsiteX2" fmla="*/ 9164293 w 9164293"/>
              <a:gd name="connsiteY2" fmla="*/ 5040774 h 5040774"/>
              <a:gd name="connsiteX3" fmla="*/ 4933161 w 9164293"/>
              <a:gd name="connsiteY3" fmla="*/ 4658389 h 5040774"/>
              <a:gd name="connsiteX4" fmla="*/ 0 w 9164293"/>
              <a:gd name="connsiteY4" fmla="*/ 0 h 5040774"/>
              <a:gd name="connsiteX0" fmla="*/ 0 w 9164293"/>
              <a:gd name="connsiteY0" fmla="*/ 0 h 5076678"/>
              <a:gd name="connsiteX1" fmla="*/ 9164293 w 9164293"/>
              <a:gd name="connsiteY1" fmla="*/ 0 h 5076678"/>
              <a:gd name="connsiteX2" fmla="*/ 9164293 w 9164293"/>
              <a:gd name="connsiteY2" fmla="*/ 5040774 h 5076678"/>
              <a:gd name="connsiteX3" fmla="*/ 20693 w 9164293"/>
              <a:gd name="connsiteY3" fmla="*/ 5076678 h 5076678"/>
              <a:gd name="connsiteX4" fmla="*/ 0 w 9164293"/>
              <a:gd name="connsiteY4" fmla="*/ 0 h 5076678"/>
              <a:gd name="connsiteX0" fmla="*/ 0 w 9164293"/>
              <a:gd name="connsiteY0" fmla="*/ 0 h 5076678"/>
              <a:gd name="connsiteX1" fmla="*/ 9164293 w 9164293"/>
              <a:gd name="connsiteY1" fmla="*/ 0 h 5076678"/>
              <a:gd name="connsiteX2" fmla="*/ 9164293 w 9164293"/>
              <a:gd name="connsiteY2" fmla="*/ 4282016 h 5076678"/>
              <a:gd name="connsiteX3" fmla="*/ 20693 w 9164293"/>
              <a:gd name="connsiteY3" fmla="*/ 5076678 h 5076678"/>
              <a:gd name="connsiteX4" fmla="*/ 0 w 9164293"/>
              <a:gd name="connsiteY4" fmla="*/ 0 h 5076678"/>
              <a:gd name="connsiteX0" fmla="*/ 0 w 9164293"/>
              <a:gd name="connsiteY0" fmla="*/ 0 h 5115589"/>
              <a:gd name="connsiteX1" fmla="*/ 9164293 w 9164293"/>
              <a:gd name="connsiteY1" fmla="*/ 0 h 5115589"/>
              <a:gd name="connsiteX2" fmla="*/ 9164293 w 9164293"/>
              <a:gd name="connsiteY2" fmla="*/ 4282016 h 5115589"/>
              <a:gd name="connsiteX3" fmla="*/ 30420 w 9164293"/>
              <a:gd name="connsiteY3" fmla="*/ 5115589 h 5115589"/>
              <a:gd name="connsiteX4" fmla="*/ 0 w 9164293"/>
              <a:gd name="connsiteY4" fmla="*/ 0 h 5115589"/>
              <a:gd name="connsiteX0" fmla="*/ 0 w 9164293"/>
              <a:gd name="connsiteY0" fmla="*/ 0 h 5144772"/>
              <a:gd name="connsiteX1" fmla="*/ 9164293 w 9164293"/>
              <a:gd name="connsiteY1" fmla="*/ 0 h 5144772"/>
              <a:gd name="connsiteX2" fmla="*/ 9164293 w 9164293"/>
              <a:gd name="connsiteY2" fmla="*/ 4282016 h 5144772"/>
              <a:gd name="connsiteX3" fmla="*/ 20692 w 9164293"/>
              <a:gd name="connsiteY3" fmla="*/ 5144772 h 5144772"/>
              <a:gd name="connsiteX4" fmla="*/ 0 w 9164293"/>
              <a:gd name="connsiteY4" fmla="*/ 0 h 5144772"/>
              <a:gd name="connsiteX0" fmla="*/ 0 w 9164293"/>
              <a:gd name="connsiteY0" fmla="*/ 0 h 5125317"/>
              <a:gd name="connsiteX1" fmla="*/ 9164293 w 9164293"/>
              <a:gd name="connsiteY1" fmla="*/ 0 h 5125317"/>
              <a:gd name="connsiteX2" fmla="*/ 9164293 w 9164293"/>
              <a:gd name="connsiteY2" fmla="*/ 4282016 h 5125317"/>
              <a:gd name="connsiteX3" fmla="*/ 20692 w 9164293"/>
              <a:gd name="connsiteY3" fmla="*/ 5125317 h 5125317"/>
              <a:gd name="connsiteX4" fmla="*/ 0 w 9164293"/>
              <a:gd name="connsiteY4" fmla="*/ 0 h 5125317"/>
              <a:gd name="connsiteX0" fmla="*/ 0 w 9164293"/>
              <a:gd name="connsiteY0" fmla="*/ 0 h 5125317"/>
              <a:gd name="connsiteX1" fmla="*/ 9164293 w 9164293"/>
              <a:gd name="connsiteY1" fmla="*/ 0 h 5125317"/>
              <a:gd name="connsiteX2" fmla="*/ 9164293 w 9164293"/>
              <a:gd name="connsiteY2" fmla="*/ 4301471 h 5125317"/>
              <a:gd name="connsiteX3" fmla="*/ 20692 w 9164293"/>
              <a:gd name="connsiteY3" fmla="*/ 5125317 h 5125317"/>
              <a:gd name="connsiteX4" fmla="*/ 0 w 9164293"/>
              <a:gd name="connsiteY4" fmla="*/ 0 h 5125317"/>
              <a:gd name="connsiteX0" fmla="*/ 0 w 9164293"/>
              <a:gd name="connsiteY0" fmla="*/ 0 h 4823759"/>
              <a:gd name="connsiteX1" fmla="*/ 9164293 w 9164293"/>
              <a:gd name="connsiteY1" fmla="*/ 0 h 4823759"/>
              <a:gd name="connsiteX2" fmla="*/ 9164293 w 9164293"/>
              <a:gd name="connsiteY2" fmla="*/ 4301471 h 4823759"/>
              <a:gd name="connsiteX3" fmla="*/ 3376735 w 9164293"/>
              <a:gd name="connsiteY3" fmla="*/ 4823759 h 4823759"/>
              <a:gd name="connsiteX4" fmla="*/ 0 w 9164293"/>
              <a:gd name="connsiteY4" fmla="*/ 0 h 4823759"/>
              <a:gd name="connsiteX0" fmla="*/ 0 w 6216812"/>
              <a:gd name="connsiteY0" fmla="*/ 0 h 4823759"/>
              <a:gd name="connsiteX1" fmla="*/ 6216812 w 6216812"/>
              <a:gd name="connsiteY1" fmla="*/ 0 h 4823759"/>
              <a:gd name="connsiteX2" fmla="*/ 6216812 w 6216812"/>
              <a:gd name="connsiteY2" fmla="*/ 4301471 h 4823759"/>
              <a:gd name="connsiteX3" fmla="*/ 429254 w 6216812"/>
              <a:gd name="connsiteY3" fmla="*/ 4823759 h 4823759"/>
              <a:gd name="connsiteX4" fmla="*/ 0 w 6216812"/>
              <a:gd name="connsiteY4" fmla="*/ 0 h 4823759"/>
              <a:gd name="connsiteX0" fmla="*/ 0 w 6216812"/>
              <a:gd name="connsiteY0" fmla="*/ 0 h 4823759"/>
              <a:gd name="connsiteX1" fmla="*/ 6216812 w 6216812"/>
              <a:gd name="connsiteY1" fmla="*/ 0 h 4823759"/>
              <a:gd name="connsiteX2" fmla="*/ 6216812 w 6216812"/>
              <a:gd name="connsiteY2" fmla="*/ 4301471 h 4823759"/>
              <a:gd name="connsiteX3" fmla="*/ 429254 w 6216812"/>
              <a:gd name="connsiteY3" fmla="*/ 4823759 h 4823759"/>
              <a:gd name="connsiteX4" fmla="*/ 0 w 6216812"/>
              <a:gd name="connsiteY4" fmla="*/ 0 h 4823759"/>
              <a:gd name="connsiteX0" fmla="*/ 0 w 6216812"/>
              <a:gd name="connsiteY0" fmla="*/ 0 h 4823759"/>
              <a:gd name="connsiteX1" fmla="*/ 6216812 w 6216812"/>
              <a:gd name="connsiteY1" fmla="*/ 0 h 4823759"/>
              <a:gd name="connsiteX2" fmla="*/ 6216812 w 6216812"/>
              <a:gd name="connsiteY2" fmla="*/ 4301471 h 4823759"/>
              <a:gd name="connsiteX3" fmla="*/ 429254 w 6216812"/>
              <a:gd name="connsiteY3" fmla="*/ 4823759 h 4823759"/>
              <a:gd name="connsiteX4" fmla="*/ 0 w 6216812"/>
              <a:gd name="connsiteY4" fmla="*/ 0 h 4823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16812" h="4823759">
                <a:moveTo>
                  <a:pt x="0" y="0"/>
                </a:moveTo>
                <a:lnTo>
                  <a:pt x="6216812" y="0"/>
                </a:lnTo>
                <a:lnTo>
                  <a:pt x="6216812" y="4301471"/>
                </a:lnTo>
                <a:lnTo>
                  <a:pt x="429254" y="4823759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i-FI"/>
              <a:t>Lisää kuva napsauttamalla kuvaketta</a:t>
            </a:r>
          </a:p>
        </p:txBody>
      </p:sp>
      <p:grpSp>
        <p:nvGrpSpPr>
          <p:cNvPr id="36" name="Group 31"/>
          <p:cNvGrpSpPr>
            <a:grpSpLocks noChangeAspect="1"/>
          </p:cNvGrpSpPr>
          <p:nvPr userDrawn="1"/>
        </p:nvGrpSpPr>
        <p:grpSpPr>
          <a:xfrm>
            <a:off x="7954965" y="5937961"/>
            <a:ext cx="699079" cy="612000"/>
            <a:chOff x="2760663" y="2243138"/>
            <a:chExt cx="3619501" cy="2376487"/>
          </a:xfrm>
        </p:grpSpPr>
        <p:sp>
          <p:nvSpPr>
            <p:cNvPr id="37" name="Freeform 6"/>
            <p:cNvSpPr>
              <a:spLocks/>
            </p:cNvSpPr>
            <p:nvPr userDrawn="1"/>
          </p:nvSpPr>
          <p:spPr bwMode="auto">
            <a:xfrm>
              <a:off x="5178426" y="2243138"/>
              <a:ext cx="1201738" cy="1047750"/>
            </a:xfrm>
            <a:custGeom>
              <a:avLst/>
              <a:gdLst>
                <a:gd name="T0" fmla="*/ 2 w 757"/>
                <a:gd name="T1" fmla="*/ 0 h 660"/>
                <a:gd name="T2" fmla="*/ 0 w 757"/>
                <a:gd name="T3" fmla="*/ 2 h 660"/>
                <a:gd name="T4" fmla="*/ 385 w 757"/>
                <a:gd name="T5" fmla="*/ 660 h 660"/>
                <a:gd name="T6" fmla="*/ 757 w 757"/>
                <a:gd name="T7" fmla="*/ 0 h 660"/>
                <a:gd name="T8" fmla="*/ 2 w 757"/>
                <a:gd name="T9" fmla="*/ 0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7" h="660">
                  <a:moveTo>
                    <a:pt x="2" y="0"/>
                  </a:moveTo>
                  <a:lnTo>
                    <a:pt x="0" y="2"/>
                  </a:lnTo>
                  <a:lnTo>
                    <a:pt x="385" y="660"/>
                  </a:lnTo>
                  <a:lnTo>
                    <a:pt x="757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5DA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2D2D2D"/>
                </a:solidFill>
              </a:endParaRPr>
            </a:p>
          </p:txBody>
        </p:sp>
        <p:sp>
          <p:nvSpPr>
            <p:cNvPr id="38" name="Freeform 7"/>
            <p:cNvSpPr>
              <a:spLocks noEditPoints="1"/>
            </p:cNvSpPr>
            <p:nvPr userDrawn="1"/>
          </p:nvSpPr>
          <p:spPr bwMode="auto">
            <a:xfrm>
              <a:off x="2801938" y="4262438"/>
              <a:ext cx="3441700" cy="357187"/>
            </a:xfrm>
            <a:custGeom>
              <a:avLst/>
              <a:gdLst>
                <a:gd name="T0" fmla="*/ 187 w 2168"/>
                <a:gd name="T1" fmla="*/ 179 h 225"/>
                <a:gd name="T2" fmla="*/ 287 w 2168"/>
                <a:gd name="T3" fmla="*/ 180 h 225"/>
                <a:gd name="T4" fmla="*/ 321 w 2168"/>
                <a:gd name="T5" fmla="*/ 62 h 225"/>
                <a:gd name="T6" fmla="*/ 241 w 2168"/>
                <a:gd name="T7" fmla="*/ 89 h 225"/>
                <a:gd name="T8" fmla="*/ 322 w 2168"/>
                <a:gd name="T9" fmla="*/ 112 h 225"/>
                <a:gd name="T10" fmla="*/ 270 w 2168"/>
                <a:gd name="T11" fmla="*/ 158 h 225"/>
                <a:gd name="T12" fmla="*/ 299 w 2168"/>
                <a:gd name="T13" fmla="*/ 72 h 225"/>
                <a:gd name="T14" fmla="*/ 516 w 2168"/>
                <a:gd name="T15" fmla="*/ 98 h 225"/>
                <a:gd name="T16" fmla="*/ 567 w 2168"/>
                <a:gd name="T17" fmla="*/ 96 h 225"/>
                <a:gd name="T18" fmla="*/ 567 w 2168"/>
                <a:gd name="T19" fmla="*/ 52 h 225"/>
                <a:gd name="T20" fmla="*/ 507 w 2168"/>
                <a:gd name="T21" fmla="*/ 83 h 225"/>
                <a:gd name="T22" fmla="*/ 437 w 2168"/>
                <a:gd name="T23" fmla="*/ 66 h 225"/>
                <a:gd name="T24" fmla="*/ 442 w 2168"/>
                <a:gd name="T25" fmla="*/ 85 h 225"/>
                <a:gd name="T26" fmla="*/ 622 w 2168"/>
                <a:gd name="T27" fmla="*/ 133 h 225"/>
                <a:gd name="T28" fmla="*/ 681 w 2168"/>
                <a:gd name="T29" fmla="*/ 178 h 225"/>
                <a:gd name="T30" fmla="*/ 708 w 2168"/>
                <a:gd name="T31" fmla="*/ 59 h 225"/>
                <a:gd name="T32" fmla="*/ 628 w 2168"/>
                <a:gd name="T33" fmla="*/ 96 h 225"/>
                <a:gd name="T34" fmla="*/ 712 w 2168"/>
                <a:gd name="T35" fmla="*/ 117 h 225"/>
                <a:gd name="T36" fmla="*/ 653 w 2168"/>
                <a:gd name="T37" fmla="*/ 152 h 225"/>
                <a:gd name="T38" fmla="*/ 738 w 2168"/>
                <a:gd name="T39" fmla="*/ 9 h 225"/>
                <a:gd name="T40" fmla="*/ 823 w 2168"/>
                <a:gd name="T41" fmla="*/ 52 h 225"/>
                <a:gd name="T42" fmla="*/ 791 w 2168"/>
                <a:gd name="T43" fmla="*/ 113 h 225"/>
                <a:gd name="T44" fmla="*/ 833 w 2168"/>
                <a:gd name="T45" fmla="*/ 162 h 225"/>
                <a:gd name="T46" fmla="*/ 804 w 2168"/>
                <a:gd name="T47" fmla="*/ 179 h 225"/>
                <a:gd name="T48" fmla="*/ 873 w 2168"/>
                <a:gd name="T49" fmla="*/ 144 h 225"/>
                <a:gd name="T50" fmla="*/ 809 w 2168"/>
                <a:gd name="T51" fmla="*/ 87 h 225"/>
                <a:gd name="T52" fmla="*/ 953 w 2168"/>
                <a:gd name="T53" fmla="*/ 34 h 225"/>
                <a:gd name="T54" fmla="*/ 1082 w 2168"/>
                <a:gd name="T55" fmla="*/ 68 h 225"/>
                <a:gd name="T56" fmla="*/ 1090 w 2168"/>
                <a:gd name="T57" fmla="*/ 80 h 225"/>
                <a:gd name="T58" fmla="*/ 1129 w 2168"/>
                <a:gd name="T59" fmla="*/ 99 h 225"/>
                <a:gd name="T60" fmla="*/ 1153 w 2168"/>
                <a:gd name="T61" fmla="*/ 152 h 225"/>
                <a:gd name="T62" fmla="*/ 1219 w 2168"/>
                <a:gd name="T63" fmla="*/ 173 h 225"/>
                <a:gd name="T64" fmla="*/ 1224 w 2168"/>
                <a:gd name="T65" fmla="*/ 53 h 225"/>
                <a:gd name="T66" fmla="*/ 1151 w 2168"/>
                <a:gd name="T67" fmla="*/ 118 h 225"/>
                <a:gd name="T68" fmla="*/ 1238 w 2168"/>
                <a:gd name="T69" fmla="*/ 127 h 225"/>
                <a:gd name="T70" fmla="*/ 1177 w 2168"/>
                <a:gd name="T71" fmla="*/ 143 h 225"/>
                <a:gd name="T72" fmla="*/ 1357 w 2168"/>
                <a:gd name="T73" fmla="*/ 118 h 225"/>
                <a:gd name="T74" fmla="*/ 1502 w 2168"/>
                <a:gd name="T75" fmla="*/ 161 h 225"/>
                <a:gd name="T76" fmla="*/ 1551 w 2168"/>
                <a:gd name="T77" fmla="*/ 89 h 225"/>
                <a:gd name="T78" fmla="*/ 1468 w 2168"/>
                <a:gd name="T79" fmla="*/ 64 h 225"/>
                <a:gd name="T80" fmla="*/ 1457 w 2168"/>
                <a:gd name="T81" fmla="*/ 172 h 225"/>
                <a:gd name="T82" fmla="*/ 1522 w 2168"/>
                <a:gd name="T83" fmla="*/ 140 h 225"/>
                <a:gd name="T84" fmla="*/ 1523 w 2168"/>
                <a:gd name="T85" fmla="*/ 77 h 225"/>
                <a:gd name="T86" fmla="*/ 1679 w 2168"/>
                <a:gd name="T87" fmla="*/ 54 h 225"/>
                <a:gd name="T88" fmla="*/ 1573 w 2168"/>
                <a:gd name="T89" fmla="*/ 179 h 225"/>
                <a:gd name="T90" fmla="*/ 1666 w 2168"/>
                <a:gd name="T91" fmla="*/ 77 h 225"/>
                <a:gd name="T92" fmla="*/ 1764 w 2168"/>
                <a:gd name="T93" fmla="*/ 157 h 225"/>
                <a:gd name="T94" fmla="*/ 1738 w 2168"/>
                <a:gd name="T95" fmla="*/ 166 h 225"/>
                <a:gd name="T96" fmla="*/ 1822 w 2168"/>
                <a:gd name="T97" fmla="*/ 147 h 225"/>
                <a:gd name="T98" fmla="*/ 1887 w 2168"/>
                <a:gd name="T99" fmla="*/ 175 h 225"/>
                <a:gd name="T100" fmla="*/ 1899 w 2168"/>
                <a:gd name="T101" fmla="*/ 54 h 225"/>
                <a:gd name="T102" fmla="*/ 1823 w 2168"/>
                <a:gd name="T103" fmla="*/ 110 h 225"/>
                <a:gd name="T104" fmla="*/ 1910 w 2168"/>
                <a:gd name="T105" fmla="*/ 122 h 225"/>
                <a:gd name="T106" fmla="*/ 1850 w 2168"/>
                <a:gd name="T107" fmla="*/ 148 h 225"/>
                <a:gd name="T108" fmla="*/ 2003 w 2168"/>
                <a:gd name="T109" fmla="*/ 0 h 225"/>
                <a:gd name="T110" fmla="*/ 1968 w 2168"/>
                <a:gd name="T111" fmla="*/ 197 h 225"/>
                <a:gd name="T112" fmla="*/ 2049 w 2168"/>
                <a:gd name="T113" fmla="*/ 164 h 225"/>
                <a:gd name="T114" fmla="*/ 2124 w 2168"/>
                <a:gd name="T115" fmla="*/ 159 h 225"/>
                <a:gd name="T116" fmla="*/ 2103 w 2168"/>
                <a:gd name="T117" fmla="*/ 51 h 225"/>
                <a:gd name="T118" fmla="*/ 2108 w 2168"/>
                <a:gd name="T119" fmla="*/ 72 h 225"/>
                <a:gd name="T120" fmla="*/ 2122 w 2168"/>
                <a:gd name="T121" fmla="*/ 140 h 225"/>
                <a:gd name="T122" fmla="*/ 2068 w 2168"/>
                <a:gd name="T123" fmla="*/ 11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168" h="225">
                  <a:moveTo>
                    <a:pt x="124" y="179"/>
                  </a:moveTo>
                  <a:lnTo>
                    <a:pt x="128" y="156"/>
                  </a:lnTo>
                  <a:lnTo>
                    <a:pt x="31" y="156"/>
                  </a:lnTo>
                  <a:lnTo>
                    <a:pt x="41" y="98"/>
                  </a:lnTo>
                  <a:lnTo>
                    <a:pt x="118" y="98"/>
                  </a:lnTo>
                  <a:lnTo>
                    <a:pt x="122" y="76"/>
                  </a:lnTo>
                  <a:lnTo>
                    <a:pt x="45" y="76"/>
                  </a:lnTo>
                  <a:lnTo>
                    <a:pt x="54" y="23"/>
                  </a:lnTo>
                  <a:lnTo>
                    <a:pt x="150" y="23"/>
                  </a:lnTo>
                  <a:lnTo>
                    <a:pt x="154" y="0"/>
                  </a:lnTo>
                  <a:lnTo>
                    <a:pt x="31" y="0"/>
                  </a:lnTo>
                  <a:lnTo>
                    <a:pt x="0" y="179"/>
                  </a:lnTo>
                  <a:lnTo>
                    <a:pt x="124" y="179"/>
                  </a:lnTo>
                  <a:close/>
                  <a:moveTo>
                    <a:pt x="187" y="179"/>
                  </a:moveTo>
                  <a:lnTo>
                    <a:pt x="219" y="0"/>
                  </a:lnTo>
                  <a:lnTo>
                    <a:pt x="193" y="0"/>
                  </a:lnTo>
                  <a:lnTo>
                    <a:pt x="162" y="179"/>
                  </a:lnTo>
                  <a:lnTo>
                    <a:pt x="187" y="179"/>
                  </a:lnTo>
                  <a:close/>
                  <a:moveTo>
                    <a:pt x="232" y="133"/>
                  </a:moveTo>
                  <a:lnTo>
                    <a:pt x="232" y="143"/>
                  </a:lnTo>
                  <a:lnTo>
                    <a:pt x="233" y="147"/>
                  </a:lnTo>
                  <a:lnTo>
                    <a:pt x="234" y="152"/>
                  </a:lnTo>
                  <a:lnTo>
                    <a:pt x="236" y="156"/>
                  </a:lnTo>
                  <a:lnTo>
                    <a:pt x="238" y="160"/>
                  </a:lnTo>
                  <a:lnTo>
                    <a:pt x="240" y="164"/>
                  </a:lnTo>
                  <a:lnTo>
                    <a:pt x="242" y="167"/>
                  </a:lnTo>
                  <a:lnTo>
                    <a:pt x="245" y="170"/>
                  </a:lnTo>
                  <a:lnTo>
                    <a:pt x="248" y="173"/>
                  </a:lnTo>
                  <a:lnTo>
                    <a:pt x="252" y="175"/>
                  </a:lnTo>
                  <a:lnTo>
                    <a:pt x="255" y="177"/>
                  </a:lnTo>
                  <a:lnTo>
                    <a:pt x="260" y="179"/>
                  </a:lnTo>
                  <a:lnTo>
                    <a:pt x="264" y="180"/>
                  </a:lnTo>
                  <a:lnTo>
                    <a:pt x="269" y="181"/>
                  </a:lnTo>
                  <a:lnTo>
                    <a:pt x="274" y="181"/>
                  </a:lnTo>
                  <a:lnTo>
                    <a:pt x="283" y="180"/>
                  </a:lnTo>
                  <a:lnTo>
                    <a:pt x="287" y="180"/>
                  </a:lnTo>
                  <a:lnTo>
                    <a:pt x="291" y="178"/>
                  </a:lnTo>
                  <a:lnTo>
                    <a:pt x="294" y="177"/>
                  </a:lnTo>
                  <a:lnTo>
                    <a:pt x="298" y="175"/>
                  </a:lnTo>
                  <a:lnTo>
                    <a:pt x="301" y="173"/>
                  </a:lnTo>
                  <a:lnTo>
                    <a:pt x="304" y="170"/>
                  </a:lnTo>
                  <a:lnTo>
                    <a:pt x="310" y="165"/>
                  </a:lnTo>
                  <a:lnTo>
                    <a:pt x="315" y="159"/>
                  </a:lnTo>
                  <a:lnTo>
                    <a:pt x="319" y="152"/>
                  </a:lnTo>
                  <a:lnTo>
                    <a:pt x="323" y="145"/>
                  </a:lnTo>
                  <a:lnTo>
                    <a:pt x="321" y="179"/>
                  </a:lnTo>
                  <a:lnTo>
                    <a:pt x="337" y="179"/>
                  </a:lnTo>
                  <a:lnTo>
                    <a:pt x="358" y="54"/>
                  </a:lnTo>
                  <a:lnTo>
                    <a:pt x="343" y="54"/>
                  </a:lnTo>
                  <a:lnTo>
                    <a:pt x="333" y="89"/>
                  </a:lnTo>
                  <a:lnTo>
                    <a:pt x="331" y="81"/>
                  </a:lnTo>
                  <a:lnTo>
                    <a:pt x="328" y="74"/>
                  </a:lnTo>
                  <a:lnTo>
                    <a:pt x="325" y="67"/>
                  </a:lnTo>
                  <a:lnTo>
                    <a:pt x="321" y="62"/>
                  </a:lnTo>
                  <a:lnTo>
                    <a:pt x="318" y="59"/>
                  </a:lnTo>
                  <a:lnTo>
                    <a:pt x="316" y="57"/>
                  </a:lnTo>
                  <a:lnTo>
                    <a:pt x="309" y="54"/>
                  </a:lnTo>
                  <a:lnTo>
                    <a:pt x="306" y="53"/>
                  </a:lnTo>
                  <a:lnTo>
                    <a:pt x="302" y="52"/>
                  </a:lnTo>
                  <a:lnTo>
                    <a:pt x="298" y="51"/>
                  </a:lnTo>
                  <a:lnTo>
                    <a:pt x="294" y="51"/>
                  </a:lnTo>
                  <a:lnTo>
                    <a:pt x="287" y="52"/>
                  </a:lnTo>
                  <a:lnTo>
                    <a:pt x="280" y="53"/>
                  </a:lnTo>
                  <a:lnTo>
                    <a:pt x="274" y="55"/>
                  </a:lnTo>
                  <a:lnTo>
                    <a:pt x="268" y="58"/>
                  </a:lnTo>
                  <a:lnTo>
                    <a:pt x="265" y="60"/>
                  </a:lnTo>
                  <a:lnTo>
                    <a:pt x="262" y="62"/>
                  </a:lnTo>
                  <a:lnTo>
                    <a:pt x="257" y="66"/>
                  </a:lnTo>
                  <a:lnTo>
                    <a:pt x="252" y="71"/>
                  </a:lnTo>
                  <a:lnTo>
                    <a:pt x="248" y="77"/>
                  </a:lnTo>
                  <a:lnTo>
                    <a:pt x="244" y="83"/>
                  </a:lnTo>
                  <a:lnTo>
                    <a:pt x="241" y="89"/>
                  </a:lnTo>
                  <a:lnTo>
                    <a:pt x="238" y="96"/>
                  </a:lnTo>
                  <a:lnTo>
                    <a:pt x="236" y="103"/>
                  </a:lnTo>
                  <a:lnTo>
                    <a:pt x="234" y="110"/>
                  </a:lnTo>
                  <a:lnTo>
                    <a:pt x="233" y="118"/>
                  </a:lnTo>
                  <a:lnTo>
                    <a:pt x="232" y="125"/>
                  </a:lnTo>
                  <a:lnTo>
                    <a:pt x="232" y="133"/>
                  </a:lnTo>
                  <a:close/>
                  <a:moveTo>
                    <a:pt x="299" y="72"/>
                  </a:moveTo>
                  <a:lnTo>
                    <a:pt x="304" y="73"/>
                  </a:lnTo>
                  <a:lnTo>
                    <a:pt x="306" y="73"/>
                  </a:lnTo>
                  <a:lnTo>
                    <a:pt x="308" y="74"/>
                  </a:lnTo>
                  <a:lnTo>
                    <a:pt x="313" y="77"/>
                  </a:lnTo>
                  <a:lnTo>
                    <a:pt x="314" y="78"/>
                  </a:lnTo>
                  <a:lnTo>
                    <a:pt x="316" y="80"/>
                  </a:lnTo>
                  <a:lnTo>
                    <a:pt x="319" y="85"/>
                  </a:lnTo>
                  <a:lnTo>
                    <a:pt x="321" y="91"/>
                  </a:lnTo>
                  <a:lnTo>
                    <a:pt x="322" y="98"/>
                  </a:lnTo>
                  <a:lnTo>
                    <a:pt x="323" y="106"/>
                  </a:lnTo>
                  <a:lnTo>
                    <a:pt x="322" y="112"/>
                  </a:lnTo>
                  <a:lnTo>
                    <a:pt x="322" y="114"/>
                  </a:lnTo>
                  <a:lnTo>
                    <a:pt x="322" y="117"/>
                  </a:lnTo>
                  <a:lnTo>
                    <a:pt x="321" y="122"/>
                  </a:lnTo>
                  <a:lnTo>
                    <a:pt x="319" y="127"/>
                  </a:lnTo>
                  <a:lnTo>
                    <a:pt x="318" y="131"/>
                  </a:lnTo>
                  <a:lnTo>
                    <a:pt x="316" y="136"/>
                  </a:lnTo>
                  <a:lnTo>
                    <a:pt x="313" y="140"/>
                  </a:lnTo>
                  <a:lnTo>
                    <a:pt x="311" y="144"/>
                  </a:lnTo>
                  <a:lnTo>
                    <a:pt x="308" y="147"/>
                  </a:lnTo>
                  <a:lnTo>
                    <a:pt x="304" y="151"/>
                  </a:lnTo>
                  <a:lnTo>
                    <a:pt x="301" y="153"/>
                  </a:lnTo>
                  <a:lnTo>
                    <a:pt x="297" y="156"/>
                  </a:lnTo>
                  <a:lnTo>
                    <a:pt x="293" y="158"/>
                  </a:lnTo>
                  <a:lnTo>
                    <a:pt x="289" y="159"/>
                  </a:lnTo>
                  <a:lnTo>
                    <a:pt x="285" y="160"/>
                  </a:lnTo>
                  <a:lnTo>
                    <a:pt x="281" y="160"/>
                  </a:lnTo>
                  <a:lnTo>
                    <a:pt x="275" y="160"/>
                  </a:lnTo>
                  <a:lnTo>
                    <a:pt x="270" y="158"/>
                  </a:lnTo>
                  <a:lnTo>
                    <a:pt x="266" y="156"/>
                  </a:lnTo>
                  <a:lnTo>
                    <a:pt x="263" y="152"/>
                  </a:lnTo>
                  <a:lnTo>
                    <a:pt x="261" y="148"/>
                  </a:lnTo>
                  <a:lnTo>
                    <a:pt x="259" y="143"/>
                  </a:lnTo>
                  <a:lnTo>
                    <a:pt x="258" y="137"/>
                  </a:lnTo>
                  <a:lnTo>
                    <a:pt x="258" y="130"/>
                  </a:lnTo>
                  <a:lnTo>
                    <a:pt x="258" y="119"/>
                  </a:lnTo>
                  <a:lnTo>
                    <a:pt x="261" y="109"/>
                  </a:lnTo>
                  <a:lnTo>
                    <a:pt x="264" y="99"/>
                  </a:lnTo>
                  <a:lnTo>
                    <a:pt x="269" y="90"/>
                  </a:lnTo>
                  <a:lnTo>
                    <a:pt x="272" y="86"/>
                  </a:lnTo>
                  <a:lnTo>
                    <a:pt x="275" y="83"/>
                  </a:lnTo>
                  <a:lnTo>
                    <a:pt x="278" y="80"/>
                  </a:lnTo>
                  <a:lnTo>
                    <a:pt x="282" y="77"/>
                  </a:lnTo>
                  <a:lnTo>
                    <a:pt x="286" y="75"/>
                  </a:lnTo>
                  <a:lnTo>
                    <a:pt x="290" y="73"/>
                  </a:lnTo>
                  <a:lnTo>
                    <a:pt x="294" y="72"/>
                  </a:lnTo>
                  <a:lnTo>
                    <a:pt x="299" y="72"/>
                  </a:lnTo>
                  <a:close/>
                  <a:moveTo>
                    <a:pt x="344" y="36"/>
                  </a:moveTo>
                  <a:lnTo>
                    <a:pt x="348" y="9"/>
                  </a:lnTo>
                  <a:lnTo>
                    <a:pt x="326" y="9"/>
                  </a:lnTo>
                  <a:lnTo>
                    <a:pt x="321" y="36"/>
                  </a:lnTo>
                  <a:lnTo>
                    <a:pt x="344" y="36"/>
                  </a:lnTo>
                  <a:close/>
                  <a:moveTo>
                    <a:pt x="293" y="36"/>
                  </a:moveTo>
                  <a:lnTo>
                    <a:pt x="298" y="9"/>
                  </a:lnTo>
                  <a:lnTo>
                    <a:pt x="275" y="9"/>
                  </a:lnTo>
                  <a:lnTo>
                    <a:pt x="271" y="36"/>
                  </a:lnTo>
                  <a:lnTo>
                    <a:pt x="293" y="36"/>
                  </a:lnTo>
                  <a:close/>
                  <a:moveTo>
                    <a:pt x="493" y="179"/>
                  </a:moveTo>
                  <a:lnTo>
                    <a:pt x="497" y="152"/>
                  </a:lnTo>
                  <a:lnTo>
                    <a:pt x="499" y="144"/>
                  </a:lnTo>
                  <a:lnTo>
                    <a:pt x="500" y="137"/>
                  </a:lnTo>
                  <a:lnTo>
                    <a:pt x="505" y="123"/>
                  </a:lnTo>
                  <a:lnTo>
                    <a:pt x="510" y="109"/>
                  </a:lnTo>
                  <a:lnTo>
                    <a:pt x="513" y="103"/>
                  </a:lnTo>
                  <a:lnTo>
                    <a:pt x="516" y="98"/>
                  </a:lnTo>
                  <a:lnTo>
                    <a:pt x="520" y="93"/>
                  </a:lnTo>
                  <a:lnTo>
                    <a:pt x="523" y="88"/>
                  </a:lnTo>
                  <a:lnTo>
                    <a:pt x="527" y="84"/>
                  </a:lnTo>
                  <a:lnTo>
                    <a:pt x="531" y="81"/>
                  </a:lnTo>
                  <a:lnTo>
                    <a:pt x="535" y="78"/>
                  </a:lnTo>
                  <a:lnTo>
                    <a:pt x="540" y="76"/>
                  </a:lnTo>
                  <a:lnTo>
                    <a:pt x="545" y="75"/>
                  </a:lnTo>
                  <a:lnTo>
                    <a:pt x="549" y="75"/>
                  </a:lnTo>
                  <a:lnTo>
                    <a:pt x="554" y="75"/>
                  </a:lnTo>
                  <a:lnTo>
                    <a:pt x="559" y="76"/>
                  </a:lnTo>
                  <a:lnTo>
                    <a:pt x="561" y="77"/>
                  </a:lnTo>
                  <a:lnTo>
                    <a:pt x="562" y="78"/>
                  </a:lnTo>
                  <a:lnTo>
                    <a:pt x="563" y="80"/>
                  </a:lnTo>
                  <a:lnTo>
                    <a:pt x="565" y="81"/>
                  </a:lnTo>
                  <a:lnTo>
                    <a:pt x="566" y="85"/>
                  </a:lnTo>
                  <a:lnTo>
                    <a:pt x="567" y="88"/>
                  </a:lnTo>
                  <a:lnTo>
                    <a:pt x="567" y="90"/>
                  </a:lnTo>
                  <a:lnTo>
                    <a:pt x="567" y="96"/>
                  </a:lnTo>
                  <a:lnTo>
                    <a:pt x="566" y="103"/>
                  </a:lnTo>
                  <a:lnTo>
                    <a:pt x="553" y="179"/>
                  </a:lnTo>
                  <a:lnTo>
                    <a:pt x="579" y="179"/>
                  </a:lnTo>
                  <a:lnTo>
                    <a:pt x="592" y="101"/>
                  </a:lnTo>
                  <a:lnTo>
                    <a:pt x="593" y="95"/>
                  </a:lnTo>
                  <a:lnTo>
                    <a:pt x="594" y="90"/>
                  </a:lnTo>
                  <a:lnTo>
                    <a:pt x="594" y="85"/>
                  </a:lnTo>
                  <a:lnTo>
                    <a:pt x="593" y="80"/>
                  </a:lnTo>
                  <a:lnTo>
                    <a:pt x="592" y="76"/>
                  </a:lnTo>
                  <a:lnTo>
                    <a:pt x="591" y="72"/>
                  </a:lnTo>
                  <a:lnTo>
                    <a:pt x="590" y="68"/>
                  </a:lnTo>
                  <a:lnTo>
                    <a:pt x="588" y="65"/>
                  </a:lnTo>
                  <a:lnTo>
                    <a:pt x="585" y="62"/>
                  </a:lnTo>
                  <a:lnTo>
                    <a:pt x="583" y="59"/>
                  </a:lnTo>
                  <a:lnTo>
                    <a:pt x="579" y="57"/>
                  </a:lnTo>
                  <a:lnTo>
                    <a:pt x="576" y="55"/>
                  </a:lnTo>
                  <a:lnTo>
                    <a:pt x="572" y="53"/>
                  </a:lnTo>
                  <a:lnTo>
                    <a:pt x="567" y="52"/>
                  </a:lnTo>
                  <a:lnTo>
                    <a:pt x="563" y="51"/>
                  </a:lnTo>
                  <a:lnTo>
                    <a:pt x="557" y="51"/>
                  </a:lnTo>
                  <a:lnTo>
                    <a:pt x="553" y="51"/>
                  </a:lnTo>
                  <a:lnTo>
                    <a:pt x="549" y="52"/>
                  </a:lnTo>
                  <a:lnTo>
                    <a:pt x="545" y="53"/>
                  </a:lnTo>
                  <a:lnTo>
                    <a:pt x="540" y="55"/>
                  </a:lnTo>
                  <a:lnTo>
                    <a:pt x="536" y="57"/>
                  </a:lnTo>
                  <a:lnTo>
                    <a:pt x="532" y="59"/>
                  </a:lnTo>
                  <a:lnTo>
                    <a:pt x="529" y="61"/>
                  </a:lnTo>
                  <a:lnTo>
                    <a:pt x="525" y="64"/>
                  </a:lnTo>
                  <a:lnTo>
                    <a:pt x="522" y="68"/>
                  </a:lnTo>
                  <a:lnTo>
                    <a:pt x="519" y="71"/>
                  </a:lnTo>
                  <a:lnTo>
                    <a:pt x="516" y="75"/>
                  </a:lnTo>
                  <a:lnTo>
                    <a:pt x="514" y="79"/>
                  </a:lnTo>
                  <a:lnTo>
                    <a:pt x="509" y="88"/>
                  </a:lnTo>
                  <a:lnTo>
                    <a:pt x="506" y="98"/>
                  </a:lnTo>
                  <a:lnTo>
                    <a:pt x="507" y="87"/>
                  </a:lnTo>
                  <a:lnTo>
                    <a:pt x="507" y="83"/>
                  </a:lnTo>
                  <a:lnTo>
                    <a:pt x="506" y="78"/>
                  </a:lnTo>
                  <a:lnTo>
                    <a:pt x="504" y="71"/>
                  </a:lnTo>
                  <a:lnTo>
                    <a:pt x="503" y="67"/>
                  </a:lnTo>
                  <a:lnTo>
                    <a:pt x="501" y="64"/>
                  </a:lnTo>
                  <a:lnTo>
                    <a:pt x="498" y="61"/>
                  </a:lnTo>
                  <a:lnTo>
                    <a:pt x="496" y="58"/>
                  </a:lnTo>
                  <a:lnTo>
                    <a:pt x="492" y="56"/>
                  </a:lnTo>
                  <a:lnTo>
                    <a:pt x="489" y="55"/>
                  </a:lnTo>
                  <a:lnTo>
                    <a:pt x="485" y="53"/>
                  </a:lnTo>
                  <a:lnTo>
                    <a:pt x="481" y="52"/>
                  </a:lnTo>
                  <a:lnTo>
                    <a:pt x="476" y="51"/>
                  </a:lnTo>
                  <a:lnTo>
                    <a:pt x="471" y="51"/>
                  </a:lnTo>
                  <a:lnTo>
                    <a:pt x="466" y="52"/>
                  </a:lnTo>
                  <a:lnTo>
                    <a:pt x="462" y="52"/>
                  </a:lnTo>
                  <a:lnTo>
                    <a:pt x="453" y="55"/>
                  </a:lnTo>
                  <a:lnTo>
                    <a:pt x="445" y="60"/>
                  </a:lnTo>
                  <a:lnTo>
                    <a:pt x="441" y="63"/>
                  </a:lnTo>
                  <a:lnTo>
                    <a:pt x="437" y="66"/>
                  </a:lnTo>
                  <a:lnTo>
                    <a:pt x="431" y="73"/>
                  </a:lnTo>
                  <a:lnTo>
                    <a:pt x="425" y="81"/>
                  </a:lnTo>
                  <a:lnTo>
                    <a:pt x="423" y="86"/>
                  </a:lnTo>
                  <a:lnTo>
                    <a:pt x="421" y="91"/>
                  </a:lnTo>
                  <a:lnTo>
                    <a:pt x="417" y="100"/>
                  </a:lnTo>
                  <a:lnTo>
                    <a:pt x="419" y="54"/>
                  </a:lnTo>
                  <a:lnTo>
                    <a:pt x="404" y="54"/>
                  </a:lnTo>
                  <a:lnTo>
                    <a:pt x="382" y="179"/>
                  </a:lnTo>
                  <a:lnTo>
                    <a:pt x="408" y="179"/>
                  </a:lnTo>
                  <a:lnTo>
                    <a:pt x="412" y="152"/>
                  </a:lnTo>
                  <a:lnTo>
                    <a:pt x="415" y="137"/>
                  </a:lnTo>
                  <a:lnTo>
                    <a:pt x="420" y="123"/>
                  </a:lnTo>
                  <a:lnTo>
                    <a:pt x="422" y="117"/>
                  </a:lnTo>
                  <a:lnTo>
                    <a:pt x="425" y="110"/>
                  </a:lnTo>
                  <a:lnTo>
                    <a:pt x="431" y="98"/>
                  </a:lnTo>
                  <a:lnTo>
                    <a:pt x="434" y="93"/>
                  </a:lnTo>
                  <a:lnTo>
                    <a:pt x="438" y="89"/>
                  </a:lnTo>
                  <a:lnTo>
                    <a:pt x="442" y="85"/>
                  </a:lnTo>
                  <a:lnTo>
                    <a:pt x="446" y="81"/>
                  </a:lnTo>
                  <a:lnTo>
                    <a:pt x="450" y="78"/>
                  </a:lnTo>
                  <a:lnTo>
                    <a:pt x="454" y="76"/>
                  </a:lnTo>
                  <a:lnTo>
                    <a:pt x="459" y="75"/>
                  </a:lnTo>
                  <a:lnTo>
                    <a:pt x="463" y="75"/>
                  </a:lnTo>
                  <a:lnTo>
                    <a:pt x="468" y="75"/>
                  </a:lnTo>
                  <a:lnTo>
                    <a:pt x="473" y="76"/>
                  </a:lnTo>
                  <a:lnTo>
                    <a:pt x="474" y="77"/>
                  </a:lnTo>
                  <a:lnTo>
                    <a:pt x="476" y="78"/>
                  </a:lnTo>
                  <a:lnTo>
                    <a:pt x="477" y="80"/>
                  </a:lnTo>
                  <a:lnTo>
                    <a:pt x="479" y="81"/>
                  </a:lnTo>
                  <a:lnTo>
                    <a:pt x="480" y="85"/>
                  </a:lnTo>
                  <a:lnTo>
                    <a:pt x="481" y="90"/>
                  </a:lnTo>
                  <a:lnTo>
                    <a:pt x="481" y="96"/>
                  </a:lnTo>
                  <a:lnTo>
                    <a:pt x="480" y="103"/>
                  </a:lnTo>
                  <a:lnTo>
                    <a:pt x="467" y="179"/>
                  </a:lnTo>
                  <a:lnTo>
                    <a:pt x="493" y="179"/>
                  </a:lnTo>
                  <a:close/>
                  <a:moveTo>
                    <a:pt x="622" y="133"/>
                  </a:moveTo>
                  <a:lnTo>
                    <a:pt x="622" y="143"/>
                  </a:lnTo>
                  <a:lnTo>
                    <a:pt x="623" y="147"/>
                  </a:lnTo>
                  <a:lnTo>
                    <a:pt x="624" y="152"/>
                  </a:lnTo>
                  <a:lnTo>
                    <a:pt x="626" y="156"/>
                  </a:lnTo>
                  <a:lnTo>
                    <a:pt x="628" y="160"/>
                  </a:lnTo>
                  <a:lnTo>
                    <a:pt x="630" y="164"/>
                  </a:lnTo>
                  <a:lnTo>
                    <a:pt x="632" y="167"/>
                  </a:lnTo>
                  <a:lnTo>
                    <a:pt x="635" y="170"/>
                  </a:lnTo>
                  <a:lnTo>
                    <a:pt x="638" y="173"/>
                  </a:lnTo>
                  <a:lnTo>
                    <a:pt x="642" y="175"/>
                  </a:lnTo>
                  <a:lnTo>
                    <a:pt x="646" y="177"/>
                  </a:lnTo>
                  <a:lnTo>
                    <a:pt x="650" y="179"/>
                  </a:lnTo>
                  <a:lnTo>
                    <a:pt x="654" y="180"/>
                  </a:lnTo>
                  <a:lnTo>
                    <a:pt x="659" y="181"/>
                  </a:lnTo>
                  <a:lnTo>
                    <a:pt x="664" y="181"/>
                  </a:lnTo>
                  <a:lnTo>
                    <a:pt x="673" y="180"/>
                  </a:lnTo>
                  <a:lnTo>
                    <a:pt x="677" y="180"/>
                  </a:lnTo>
                  <a:lnTo>
                    <a:pt x="681" y="178"/>
                  </a:lnTo>
                  <a:lnTo>
                    <a:pt x="685" y="177"/>
                  </a:lnTo>
                  <a:lnTo>
                    <a:pt x="688" y="175"/>
                  </a:lnTo>
                  <a:lnTo>
                    <a:pt x="691" y="173"/>
                  </a:lnTo>
                  <a:lnTo>
                    <a:pt x="694" y="170"/>
                  </a:lnTo>
                  <a:lnTo>
                    <a:pt x="700" y="165"/>
                  </a:lnTo>
                  <a:lnTo>
                    <a:pt x="705" y="159"/>
                  </a:lnTo>
                  <a:lnTo>
                    <a:pt x="709" y="152"/>
                  </a:lnTo>
                  <a:lnTo>
                    <a:pt x="713" y="145"/>
                  </a:lnTo>
                  <a:lnTo>
                    <a:pt x="711" y="179"/>
                  </a:lnTo>
                  <a:lnTo>
                    <a:pt x="727" y="179"/>
                  </a:lnTo>
                  <a:lnTo>
                    <a:pt x="749" y="54"/>
                  </a:lnTo>
                  <a:lnTo>
                    <a:pt x="733" y="54"/>
                  </a:lnTo>
                  <a:lnTo>
                    <a:pt x="723" y="89"/>
                  </a:lnTo>
                  <a:lnTo>
                    <a:pt x="721" y="81"/>
                  </a:lnTo>
                  <a:lnTo>
                    <a:pt x="718" y="74"/>
                  </a:lnTo>
                  <a:lnTo>
                    <a:pt x="715" y="67"/>
                  </a:lnTo>
                  <a:lnTo>
                    <a:pt x="711" y="62"/>
                  </a:lnTo>
                  <a:lnTo>
                    <a:pt x="708" y="59"/>
                  </a:lnTo>
                  <a:lnTo>
                    <a:pt x="706" y="57"/>
                  </a:lnTo>
                  <a:lnTo>
                    <a:pt x="700" y="54"/>
                  </a:lnTo>
                  <a:lnTo>
                    <a:pt x="696" y="53"/>
                  </a:lnTo>
                  <a:lnTo>
                    <a:pt x="692" y="52"/>
                  </a:lnTo>
                  <a:lnTo>
                    <a:pt x="688" y="51"/>
                  </a:lnTo>
                  <a:lnTo>
                    <a:pt x="684" y="51"/>
                  </a:lnTo>
                  <a:lnTo>
                    <a:pt x="677" y="52"/>
                  </a:lnTo>
                  <a:lnTo>
                    <a:pt x="670" y="53"/>
                  </a:lnTo>
                  <a:lnTo>
                    <a:pt x="664" y="55"/>
                  </a:lnTo>
                  <a:lnTo>
                    <a:pt x="658" y="58"/>
                  </a:lnTo>
                  <a:lnTo>
                    <a:pt x="655" y="60"/>
                  </a:lnTo>
                  <a:lnTo>
                    <a:pt x="652" y="62"/>
                  </a:lnTo>
                  <a:lnTo>
                    <a:pt x="647" y="66"/>
                  </a:lnTo>
                  <a:lnTo>
                    <a:pt x="642" y="71"/>
                  </a:lnTo>
                  <a:lnTo>
                    <a:pt x="638" y="77"/>
                  </a:lnTo>
                  <a:lnTo>
                    <a:pt x="634" y="83"/>
                  </a:lnTo>
                  <a:lnTo>
                    <a:pt x="631" y="89"/>
                  </a:lnTo>
                  <a:lnTo>
                    <a:pt x="628" y="96"/>
                  </a:lnTo>
                  <a:lnTo>
                    <a:pt x="626" y="103"/>
                  </a:lnTo>
                  <a:lnTo>
                    <a:pt x="624" y="110"/>
                  </a:lnTo>
                  <a:lnTo>
                    <a:pt x="623" y="118"/>
                  </a:lnTo>
                  <a:lnTo>
                    <a:pt x="622" y="125"/>
                  </a:lnTo>
                  <a:lnTo>
                    <a:pt x="622" y="133"/>
                  </a:lnTo>
                  <a:close/>
                  <a:moveTo>
                    <a:pt x="689" y="72"/>
                  </a:moveTo>
                  <a:lnTo>
                    <a:pt x="694" y="73"/>
                  </a:lnTo>
                  <a:lnTo>
                    <a:pt x="696" y="73"/>
                  </a:lnTo>
                  <a:lnTo>
                    <a:pt x="699" y="74"/>
                  </a:lnTo>
                  <a:lnTo>
                    <a:pt x="703" y="77"/>
                  </a:lnTo>
                  <a:lnTo>
                    <a:pt x="704" y="78"/>
                  </a:lnTo>
                  <a:lnTo>
                    <a:pt x="706" y="80"/>
                  </a:lnTo>
                  <a:lnTo>
                    <a:pt x="709" y="85"/>
                  </a:lnTo>
                  <a:lnTo>
                    <a:pt x="711" y="91"/>
                  </a:lnTo>
                  <a:lnTo>
                    <a:pt x="712" y="98"/>
                  </a:lnTo>
                  <a:lnTo>
                    <a:pt x="713" y="106"/>
                  </a:lnTo>
                  <a:lnTo>
                    <a:pt x="713" y="112"/>
                  </a:lnTo>
                  <a:lnTo>
                    <a:pt x="712" y="117"/>
                  </a:lnTo>
                  <a:lnTo>
                    <a:pt x="711" y="122"/>
                  </a:lnTo>
                  <a:lnTo>
                    <a:pt x="710" y="127"/>
                  </a:lnTo>
                  <a:lnTo>
                    <a:pt x="708" y="131"/>
                  </a:lnTo>
                  <a:lnTo>
                    <a:pt x="706" y="136"/>
                  </a:lnTo>
                  <a:lnTo>
                    <a:pt x="703" y="140"/>
                  </a:lnTo>
                  <a:lnTo>
                    <a:pt x="701" y="144"/>
                  </a:lnTo>
                  <a:lnTo>
                    <a:pt x="698" y="147"/>
                  </a:lnTo>
                  <a:lnTo>
                    <a:pt x="694" y="151"/>
                  </a:lnTo>
                  <a:lnTo>
                    <a:pt x="691" y="153"/>
                  </a:lnTo>
                  <a:lnTo>
                    <a:pt x="687" y="156"/>
                  </a:lnTo>
                  <a:lnTo>
                    <a:pt x="684" y="158"/>
                  </a:lnTo>
                  <a:lnTo>
                    <a:pt x="680" y="159"/>
                  </a:lnTo>
                  <a:lnTo>
                    <a:pt x="675" y="160"/>
                  </a:lnTo>
                  <a:lnTo>
                    <a:pt x="671" y="160"/>
                  </a:lnTo>
                  <a:lnTo>
                    <a:pt x="665" y="160"/>
                  </a:lnTo>
                  <a:lnTo>
                    <a:pt x="660" y="158"/>
                  </a:lnTo>
                  <a:lnTo>
                    <a:pt x="656" y="156"/>
                  </a:lnTo>
                  <a:lnTo>
                    <a:pt x="653" y="152"/>
                  </a:lnTo>
                  <a:lnTo>
                    <a:pt x="651" y="148"/>
                  </a:lnTo>
                  <a:lnTo>
                    <a:pt x="649" y="143"/>
                  </a:lnTo>
                  <a:lnTo>
                    <a:pt x="648" y="137"/>
                  </a:lnTo>
                  <a:lnTo>
                    <a:pt x="648" y="130"/>
                  </a:lnTo>
                  <a:lnTo>
                    <a:pt x="649" y="119"/>
                  </a:lnTo>
                  <a:lnTo>
                    <a:pt x="651" y="109"/>
                  </a:lnTo>
                  <a:lnTo>
                    <a:pt x="654" y="99"/>
                  </a:lnTo>
                  <a:lnTo>
                    <a:pt x="659" y="90"/>
                  </a:lnTo>
                  <a:lnTo>
                    <a:pt x="662" y="86"/>
                  </a:lnTo>
                  <a:lnTo>
                    <a:pt x="665" y="83"/>
                  </a:lnTo>
                  <a:lnTo>
                    <a:pt x="668" y="80"/>
                  </a:lnTo>
                  <a:lnTo>
                    <a:pt x="672" y="77"/>
                  </a:lnTo>
                  <a:lnTo>
                    <a:pt x="676" y="75"/>
                  </a:lnTo>
                  <a:lnTo>
                    <a:pt x="680" y="73"/>
                  </a:lnTo>
                  <a:lnTo>
                    <a:pt x="684" y="72"/>
                  </a:lnTo>
                  <a:lnTo>
                    <a:pt x="689" y="72"/>
                  </a:lnTo>
                  <a:close/>
                  <a:moveTo>
                    <a:pt x="734" y="36"/>
                  </a:moveTo>
                  <a:lnTo>
                    <a:pt x="738" y="9"/>
                  </a:lnTo>
                  <a:lnTo>
                    <a:pt x="716" y="9"/>
                  </a:lnTo>
                  <a:lnTo>
                    <a:pt x="711" y="36"/>
                  </a:lnTo>
                  <a:lnTo>
                    <a:pt x="734" y="36"/>
                  </a:lnTo>
                  <a:close/>
                  <a:moveTo>
                    <a:pt x="683" y="36"/>
                  </a:moveTo>
                  <a:lnTo>
                    <a:pt x="688" y="9"/>
                  </a:lnTo>
                  <a:lnTo>
                    <a:pt x="665" y="9"/>
                  </a:lnTo>
                  <a:lnTo>
                    <a:pt x="661" y="36"/>
                  </a:lnTo>
                  <a:lnTo>
                    <a:pt x="683" y="36"/>
                  </a:lnTo>
                  <a:close/>
                  <a:moveTo>
                    <a:pt x="885" y="75"/>
                  </a:moveTo>
                  <a:lnTo>
                    <a:pt x="881" y="70"/>
                  </a:lnTo>
                  <a:lnTo>
                    <a:pt x="876" y="65"/>
                  </a:lnTo>
                  <a:lnTo>
                    <a:pt x="870" y="61"/>
                  </a:lnTo>
                  <a:lnTo>
                    <a:pt x="864" y="58"/>
                  </a:lnTo>
                  <a:lnTo>
                    <a:pt x="857" y="55"/>
                  </a:lnTo>
                  <a:lnTo>
                    <a:pt x="850" y="53"/>
                  </a:lnTo>
                  <a:lnTo>
                    <a:pt x="842" y="52"/>
                  </a:lnTo>
                  <a:lnTo>
                    <a:pt x="834" y="51"/>
                  </a:lnTo>
                  <a:lnTo>
                    <a:pt x="823" y="52"/>
                  </a:lnTo>
                  <a:lnTo>
                    <a:pt x="818" y="53"/>
                  </a:lnTo>
                  <a:lnTo>
                    <a:pt x="813" y="54"/>
                  </a:lnTo>
                  <a:lnTo>
                    <a:pt x="808" y="56"/>
                  </a:lnTo>
                  <a:lnTo>
                    <a:pt x="804" y="58"/>
                  </a:lnTo>
                  <a:lnTo>
                    <a:pt x="800" y="60"/>
                  </a:lnTo>
                  <a:lnTo>
                    <a:pt x="797" y="62"/>
                  </a:lnTo>
                  <a:lnTo>
                    <a:pt x="794" y="65"/>
                  </a:lnTo>
                  <a:lnTo>
                    <a:pt x="791" y="68"/>
                  </a:lnTo>
                  <a:lnTo>
                    <a:pt x="789" y="71"/>
                  </a:lnTo>
                  <a:lnTo>
                    <a:pt x="787" y="75"/>
                  </a:lnTo>
                  <a:lnTo>
                    <a:pt x="786" y="78"/>
                  </a:lnTo>
                  <a:lnTo>
                    <a:pt x="785" y="82"/>
                  </a:lnTo>
                  <a:lnTo>
                    <a:pt x="784" y="91"/>
                  </a:lnTo>
                  <a:lnTo>
                    <a:pt x="784" y="97"/>
                  </a:lnTo>
                  <a:lnTo>
                    <a:pt x="785" y="103"/>
                  </a:lnTo>
                  <a:lnTo>
                    <a:pt x="786" y="105"/>
                  </a:lnTo>
                  <a:lnTo>
                    <a:pt x="788" y="108"/>
                  </a:lnTo>
                  <a:lnTo>
                    <a:pt x="791" y="113"/>
                  </a:lnTo>
                  <a:lnTo>
                    <a:pt x="796" y="117"/>
                  </a:lnTo>
                  <a:lnTo>
                    <a:pt x="803" y="121"/>
                  </a:lnTo>
                  <a:lnTo>
                    <a:pt x="811" y="125"/>
                  </a:lnTo>
                  <a:lnTo>
                    <a:pt x="821" y="129"/>
                  </a:lnTo>
                  <a:lnTo>
                    <a:pt x="828" y="131"/>
                  </a:lnTo>
                  <a:lnTo>
                    <a:pt x="834" y="133"/>
                  </a:lnTo>
                  <a:lnTo>
                    <a:pt x="838" y="135"/>
                  </a:lnTo>
                  <a:lnTo>
                    <a:pt x="841" y="137"/>
                  </a:lnTo>
                  <a:lnTo>
                    <a:pt x="844" y="139"/>
                  </a:lnTo>
                  <a:lnTo>
                    <a:pt x="846" y="141"/>
                  </a:lnTo>
                  <a:lnTo>
                    <a:pt x="846" y="144"/>
                  </a:lnTo>
                  <a:lnTo>
                    <a:pt x="847" y="146"/>
                  </a:lnTo>
                  <a:lnTo>
                    <a:pt x="846" y="150"/>
                  </a:lnTo>
                  <a:lnTo>
                    <a:pt x="845" y="153"/>
                  </a:lnTo>
                  <a:lnTo>
                    <a:pt x="843" y="156"/>
                  </a:lnTo>
                  <a:lnTo>
                    <a:pt x="841" y="158"/>
                  </a:lnTo>
                  <a:lnTo>
                    <a:pt x="837" y="160"/>
                  </a:lnTo>
                  <a:lnTo>
                    <a:pt x="833" y="162"/>
                  </a:lnTo>
                  <a:lnTo>
                    <a:pt x="828" y="162"/>
                  </a:lnTo>
                  <a:lnTo>
                    <a:pt x="823" y="163"/>
                  </a:lnTo>
                  <a:lnTo>
                    <a:pt x="816" y="162"/>
                  </a:lnTo>
                  <a:lnTo>
                    <a:pt x="810" y="161"/>
                  </a:lnTo>
                  <a:lnTo>
                    <a:pt x="804" y="159"/>
                  </a:lnTo>
                  <a:lnTo>
                    <a:pt x="799" y="156"/>
                  </a:lnTo>
                  <a:lnTo>
                    <a:pt x="794" y="153"/>
                  </a:lnTo>
                  <a:lnTo>
                    <a:pt x="790" y="149"/>
                  </a:lnTo>
                  <a:lnTo>
                    <a:pt x="786" y="144"/>
                  </a:lnTo>
                  <a:lnTo>
                    <a:pt x="783" y="139"/>
                  </a:lnTo>
                  <a:lnTo>
                    <a:pt x="768" y="154"/>
                  </a:lnTo>
                  <a:lnTo>
                    <a:pt x="772" y="160"/>
                  </a:lnTo>
                  <a:lnTo>
                    <a:pt x="775" y="162"/>
                  </a:lnTo>
                  <a:lnTo>
                    <a:pt x="777" y="165"/>
                  </a:lnTo>
                  <a:lnTo>
                    <a:pt x="783" y="170"/>
                  </a:lnTo>
                  <a:lnTo>
                    <a:pt x="789" y="174"/>
                  </a:lnTo>
                  <a:lnTo>
                    <a:pt x="796" y="177"/>
                  </a:lnTo>
                  <a:lnTo>
                    <a:pt x="804" y="179"/>
                  </a:lnTo>
                  <a:lnTo>
                    <a:pt x="808" y="180"/>
                  </a:lnTo>
                  <a:lnTo>
                    <a:pt x="812" y="181"/>
                  </a:lnTo>
                  <a:lnTo>
                    <a:pt x="821" y="181"/>
                  </a:lnTo>
                  <a:lnTo>
                    <a:pt x="827" y="181"/>
                  </a:lnTo>
                  <a:lnTo>
                    <a:pt x="833" y="180"/>
                  </a:lnTo>
                  <a:lnTo>
                    <a:pt x="839" y="179"/>
                  </a:lnTo>
                  <a:lnTo>
                    <a:pt x="844" y="178"/>
                  </a:lnTo>
                  <a:lnTo>
                    <a:pt x="849" y="176"/>
                  </a:lnTo>
                  <a:lnTo>
                    <a:pt x="853" y="174"/>
                  </a:lnTo>
                  <a:lnTo>
                    <a:pt x="857" y="172"/>
                  </a:lnTo>
                  <a:lnTo>
                    <a:pt x="860" y="169"/>
                  </a:lnTo>
                  <a:lnTo>
                    <a:pt x="863" y="166"/>
                  </a:lnTo>
                  <a:lnTo>
                    <a:pt x="866" y="163"/>
                  </a:lnTo>
                  <a:lnTo>
                    <a:pt x="868" y="160"/>
                  </a:lnTo>
                  <a:lnTo>
                    <a:pt x="870" y="156"/>
                  </a:lnTo>
                  <a:lnTo>
                    <a:pt x="871" y="152"/>
                  </a:lnTo>
                  <a:lnTo>
                    <a:pt x="872" y="148"/>
                  </a:lnTo>
                  <a:lnTo>
                    <a:pt x="873" y="144"/>
                  </a:lnTo>
                  <a:lnTo>
                    <a:pt x="873" y="140"/>
                  </a:lnTo>
                  <a:lnTo>
                    <a:pt x="873" y="136"/>
                  </a:lnTo>
                  <a:lnTo>
                    <a:pt x="872" y="133"/>
                  </a:lnTo>
                  <a:lnTo>
                    <a:pt x="870" y="127"/>
                  </a:lnTo>
                  <a:lnTo>
                    <a:pt x="867" y="122"/>
                  </a:lnTo>
                  <a:lnTo>
                    <a:pt x="863" y="118"/>
                  </a:lnTo>
                  <a:lnTo>
                    <a:pt x="857" y="114"/>
                  </a:lnTo>
                  <a:lnTo>
                    <a:pt x="851" y="111"/>
                  </a:lnTo>
                  <a:lnTo>
                    <a:pt x="844" y="108"/>
                  </a:lnTo>
                  <a:lnTo>
                    <a:pt x="836" y="106"/>
                  </a:lnTo>
                  <a:lnTo>
                    <a:pt x="823" y="101"/>
                  </a:lnTo>
                  <a:lnTo>
                    <a:pt x="818" y="99"/>
                  </a:lnTo>
                  <a:lnTo>
                    <a:pt x="815" y="97"/>
                  </a:lnTo>
                  <a:lnTo>
                    <a:pt x="812" y="94"/>
                  </a:lnTo>
                  <a:lnTo>
                    <a:pt x="810" y="92"/>
                  </a:lnTo>
                  <a:lnTo>
                    <a:pt x="810" y="91"/>
                  </a:lnTo>
                  <a:lnTo>
                    <a:pt x="810" y="90"/>
                  </a:lnTo>
                  <a:lnTo>
                    <a:pt x="809" y="87"/>
                  </a:lnTo>
                  <a:lnTo>
                    <a:pt x="810" y="83"/>
                  </a:lnTo>
                  <a:lnTo>
                    <a:pt x="811" y="80"/>
                  </a:lnTo>
                  <a:lnTo>
                    <a:pt x="813" y="77"/>
                  </a:lnTo>
                  <a:lnTo>
                    <a:pt x="815" y="75"/>
                  </a:lnTo>
                  <a:lnTo>
                    <a:pt x="819" y="73"/>
                  </a:lnTo>
                  <a:lnTo>
                    <a:pt x="823" y="71"/>
                  </a:lnTo>
                  <a:lnTo>
                    <a:pt x="828" y="70"/>
                  </a:lnTo>
                  <a:lnTo>
                    <a:pt x="833" y="70"/>
                  </a:lnTo>
                  <a:lnTo>
                    <a:pt x="839" y="70"/>
                  </a:lnTo>
                  <a:lnTo>
                    <a:pt x="845" y="71"/>
                  </a:lnTo>
                  <a:lnTo>
                    <a:pt x="850" y="73"/>
                  </a:lnTo>
                  <a:lnTo>
                    <a:pt x="855" y="76"/>
                  </a:lnTo>
                  <a:lnTo>
                    <a:pt x="860" y="79"/>
                  </a:lnTo>
                  <a:lnTo>
                    <a:pt x="864" y="82"/>
                  </a:lnTo>
                  <a:lnTo>
                    <a:pt x="868" y="85"/>
                  </a:lnTo>
                  <a:lnTo>
                    <a:pt x="871" y="89"/>
                  </a:lnTo>
                  <a:lnTo>
                    <a:pt x="885" y="75"/>
                  </a:lnTo>
                  <a:close/>
                  <a:moveTo>
                    <a:pt x="953" y="34"/>
                  </a:moveTo>
                  <a:lnTo>
                    <a:pt x="959" y="0"/>
                  </a:lnTo>
                  <a:lnTo>
                    <a:pt x="934" y="0"/>
                  </a:lnTo>
                  <a:lnTo>
                    <a:pt x="928" y="34"/>
                  </a:lnTo>
                  <a:lnTo>
                    <a:pt x="953" y="34"/>
                  </a:lnTo>
                  <a:close/>
                  <a:moveTo>
                    <a:pt x="928" y="179"/>
                  </a:moveTo>
                  <a:lnTo>
                    <a:pt x="950" y="54"/>
                  </a:lnTo>
                  <a:lnTo>
                    <a:pt x="924" y="54"/>
                  </a:lnTo>
                  <a:lnTo>
                    <a:pt x="902" y="179"/>
                  </a:lnTo>
                  <a:lnTo>
                    <a:pt x="928" y="179"/>
                  </a:lnTo>
                  <a:close/>
                  <a:moveTo>
                    <a:pt x="1113" y="51"/>
                  </a:moveTo>
                  <a:lnTo>
                    <a:pt x="1105" y="52"/>
                  </a:lnTo>
                  <a:lnTo>
                    <a:pt x="1101" y="53"/>
                  </a:lnTo>
                  <a:lnTo>
                    <a:pt x="1097" y="55"/>
                  </a:lnTo>
                  <a:lnTo>
                    <a:pt x="1094" y="56"/>
                  </a:lnTo>
                  <a:lnTo>
                    <a:pt x="1091" y="59"/>
                  </a:lnTo>
                  <a:lnTo>
                    <a:pt x="1088" y="61"/>
                  </a:lnTo>
                  <a:lnTo>
                    <a:pt x="1085" y="64"/>
                  </a:lnTo>
                  <a:lnTo>
                    <a:pt x="1082" y="68"/>
                  </a:lnTo>
                  <a:lnTo>
                    <a:pt x="1079" y="72"/>
                  </a:lnTo>
                  <a:lnTo>
                    <a:pt x="1077" y="76"/>
                  </a:lnTo>
                  <a:lnTo>
                    <a:pt x="1074" y="81"/>
                  </a:lnTo>
                  <a:lnTo>
                    <a:pt x="1070" y="92"/>
                  </a:lnTo>
                  <a:lnTo>
                    <a:pt x="1067" y="104"/>
                  </a:lnTo>
                  <a:lnTo>
                    <a:pt x="1068" y="54"/>
                  </a:lnTo>
                  <a:lnTo>
                    <a:pt x="1053" y="54"/>
                  </a:lnTo>
                  <a:lnTo>
                    <a:pt x="1031" y="179"/>
                  </a:lnTo>
                  <a:lnTo>
                    <a:pt x="1057" y="179"/>
                  </a:lnTo>
                  <a:lnTo>
                    <a:pt x="1061" y="155"/>
                  </a:lnTo>
                  <a:lnTo>
                    <a:pt x="1064" y="141"/>
                  </a:lnTo>
                  <a:lnTo>
                    <a:pt x="1067" y="127"/>
                  </a:lnTo>
                  <a:lnTo>
                    <a:pt x="1072" y="113"/>
                  </a:lnTo>
                  <a:lnTo>
                    <a:pt x="1077" y="100"/>
                  </a:lnTo>
                  <a:lnTo>
                    <a:pt x="1080" y="94"/>
                  </a:lnTo>
                  <a:lnTo>
                    <a:pt x="1083" y="89"/>
                  </a:lnTo>
                  <a:lnTo>
                    <a:pt x="1086" y="84"/>
                  </a:lnTo>
                  <a:lnTo>
                    <a:pt x="1090" y="80"/>
                  </a:lnTo>
                  <a:lnTo>
                    <a:pt x="1093" y="77"/>
                  </a:lnTo>
                  <a:lnTo>
                    <a:pt x="1096" y="74"/>
                  </a:lnTo>
                  <a:lnTo>
                    <a:pt x="1100" y="73"/>
                  </a:lnTo>
                  <a:lnTo>
                    <a:pt x="1104" y="72"/>
                  </a:lnTo>
                  <a:lnTo>
                    <a:pt x="1106" y="73"/>
                  </a:lnTo>
                  <a:lnTo>
                    <a:pt x="1107" y="73"/>
                  </a:lnTo>
                  <a:lnTo>
                    <a:pt x="1109" y="74"/>
                  </a:lnTo>
                  <a:lnTo>
                    <a:pt x="1110" y="75"/>
                  </a:lnTo>
                  <a:lnTo>
                    <a:pt x="1111" y="76"/>
                  </a:lnTo>
                  <a:lnTo>
                    <a:pt x="1111" y="78"/>
                  </a:lnTo>
                  <a:lnTo>
                    <a:pt x="1112" y="82"/>
                  </a:lnTo>
                  <a:lnTo>
                    <a:pt x="1112" y="85"/>
                  </a:lnTo>
                  <a:lnTo>
                    <a:pt x="1111" y="89"/>
                  </a:lnTo>
                  <a:lnTo>
                    <a:pt x="1108" y="96"/>
                  </a:lnTo>
                  <a:lnTo>
                    <a:pt x="1105" y="103"/>
                  </a:lnTo>
                  <a:lnTo>
                    <a:pt x="1102" y="108"/>
                  </a:lnTo>
                  <a:lnTo>
                    <a:pt x="1123" y="107"/>
                  </a:lnTo>
                  <a:lnTo>
                    <a:pt x="1129" y="99"/>
                  </a:lnTo>
                  <a:lnTo>
                    <a:pt x="1131" y="95"/>
                  </a:lnTo>
                  <a:lnTo>
                    <a:pt x="1133" y="91"/>
                  </a:lnTo>
                  <a:lnTo>
                    <a:pt x="1134" y="87"/>
                  </a:lnTo>
                  <a:lnTo>
                    <a:pt x="1135" y="82"/>
                  </a:lnTo>
                  <a:lnTo>
                    <a:pt x="1136" y="78"/>
                  </a:lnTo>
                  <a:lnTo>
                    <a:pt x="1136" y="73"/>
                  </a:lnTo>
                  <a:lnTo>
                    <a:pt x="1136" y="69"/>
                  </a:lnTo>
                  <a:lnTo>
                    <a:pt x="1135" y="64"/>
                  </a:lnTo>
                  <a:lnTo>
                    <a:pt x="1133" y="61"/>
                  </a:lnTo>
                  <a:lnTo>
                    <a:pt x="1131" y="57"/>
                  </a:lnTo>
                  <a:lnTo>
                    <a:pt x="1127" y="55"/>
                  </a:lnTo>
                  <a:lnTo>
                    <a:pt x="1123" y="53"/>
                  </a:lnTo>
                  <a:lnTo>
                    <a:pt x="1118" y="52"/>
                  </a:lnTo>
                  <a:lnTo>
                    <a:pt x="1113" y="51"/>
                  </a:lnTo>
                  <a:close/>
                  <a:moveTo>
                    <a:pt x="1150" y="133"/>
                  </a:moveTo>
                  <a:lnTo>
                    <a:pt x="1151" y="143"/>
                  </a:lnTo>
                  <a:lnTo>
                    <a:pt x="1151" y="147"/>
                  </a:lnTo>
                  <a:lnTo>
                    <a:pt x="1153" y="152"/>
                  </a:lnTo>
                  <a:lnTo>
                    <a:pt x="1154" y="156"/>
                  </a:lnTo>
                  <a:lnTo>
                    <a:pt x="1156" y="160"/>
                  </a:lnTo>
                  <a:lnTo>
                    <a:pt x="1158" y="164"/>
                  </a:lnTo>
                  <a:lnTo>
                    <a:pt x="1160" y="167"/>
                  </a:lnTo>
                  <a:lnTo>
                    <a:pt x="1163" y="170"/>
                  </a:lnTo>
                  <a:lnTo>
                    <a:pt x="1166" y="173"/>
                  </a:lnTo>
                  <a:lnTo>
                    <a:pt x="1170" y="175"/>
                  </a:lnTo>
                  <a:lnTo>
                    <a:pt x="1174" y="177"/>
                  </a:lnTo>
                  <a:lnTo>
                    <a:pt x="1178" y="179"/>
                  </a:lnTo>
                  <a:lnTo>
                    <a:pt x="1182" y="180"/>
                  </a:lnTo>
                  <a:lnTo>
                    <a:pt x="1187" y="181"/>
                  </a:lnTo>
                  <a:lnTo>
                    <a:pt x="1193" y="181"/>
                  </a:lnTo>
                  <a:lnTo>
                    <a:pt x="1201" y="180"/>
                  </a:lnTo>
                  <a:lnTo>
                    <a:pt x="1205" y="180"/>
                  </a:lnTo>
                  <a:lnTo>
                    <a:pt x="1209" y="178"/>
                  </a:lnTo>
                  <a:lnTo>
                    <a:pt x="1213" y="177"/>
                  </a:lnTo>
                  <a:lnTo>
                    <a:pt x="1216" y="175"/>
                  </a:lnTo>
                  <a:lnTo>
                    <a:pt x="1219" y="173"/>
                  </a:lnTo>
                  <a:lnTo>
                    <a:pt x="1222" y="170"/>
                  </a:lnTo>
                  <a:lnTo>
                    <a:pt x="1228" y="165"/>
                  </a:lnTo>
                  <a:lnTo>
                    <a:pt x="1233" y="159"/>
                  </a:lnTo>
                  <a:lnTo>
                    <a:pt x="1238" y="152"/>
                  </a:lnTo>
                  <a:lnTo>
                    <a:pt x="1241" y="145"/>
                  </a:lnTo>
                  <a:lnTo>
                    <a:pt x="1240" y="179"/>
                  </a:lnTo>
                  <a:lnTo>
                    <a:pt x="1255" y="179"/>
                  </a:lnTo>
                  <a:lnTo>
                    <a:pt x="1277" y="54"/>
                  </a:lnTo>
                  <a:lnTo>
                    <a:pt x="1262" y="54"/>
                  </a:lnTo>
                  <a:lnTo>
                    <a:pt x="1251" y="89"/>
                  </a:lnTo>
                  <a:lnTo>
                    <a:pt x="1249" y="81"/>
                  </a:lnTo>
                  <a:lnTo>
                    <a:pt x="1247" y="74"/>
                  </a:lnTo>
                  <a:lnTo>
                    <a:pt x="1243" y="67"/>
                  </a:lnTo>
                  <a:lnTo>
                    <a:pt x="1239" y="62"/>
                  </a:lnTo>
                  <a:lnTo>
                    <a:pt x="1237" y="59"/>
                  </a:lnTo>
                  <a:lnTo>
                    <a:pt x="1234" y="57"/>
                  </a:lnTo>
                  <a:lnTo>
                    <a:pt x="1228" y="54"/>
                  </a:lnTo>
                  <a:lnTo>
                    <a:pt x="1224" y="53"/>
                  </a:lnTo>
                  <a:lnTo>
                    <a:pt x="1221" y="52"/>
                  </a:lnTo>
                  <a:lnTo>
                    <a:pt x="1217" y="51"/>
                  </a:lnTo>
                  <a:lnTo>
                    <a:pt x="1212" y="51"/>
                  </a:lnTo>
                  <a:lnTo>
                    <a:pt x="1205" y="52"/>
                  </a:lnTo>
                  <a:lnTo>
                    <a:pt x="1198" y="53"/>
                  </a:lnTo>
                  <a:lnTo>
                    <a:pt x="1192" y="55"/>
                  </a:lnTo>
                  <a:lnTo>
                    <a:pt x="1186" y="58"/>
                  </a:lnTo>
                  <a:lnTo>
                    <a:pt x="1183" y="60"/>
                  </a:lnTo>
                  <a:lnTo>
                    <a:pt x="1180" y="62"/>
                  </a:lnTo>
                  <a:lnTo>
                    <a:pt x="1175" y="66"/>
                  </a:lnTo>
                  <a:lnTo>
                    <a:pt x="1171" y="71"/>
                  </a:lnTo>
                  <a:lnTo>
                    <a:pt x="1166" y="77"/>
                  </a:lnTo>
                  <a:lnTo>
                    <a:pt x="1163" y="83"/>
                  </a:lnTo>
                  <a:lnTo>
                    <a:pt x="1159" y="89"/>
                  </a:lnTo>
                  <a:lnTo>
                    <a:pt x="1157" y="96"/>
                  </a:lnTo>
                  <a:lnTo>
                    <a:pt x="1154" y="103"/>
                  </a:lnTo>
                  <a:lnTo>
                    <a:pt x="1152" y="110"/>
                  </a:lnTo>
                  <a:lnTo>
                    <a:pt x="1151" y="118"/>
                  </a:lnTo>
                  <a:lnTo>
                    <a:pt x="1150" y="125"/>
                  </a:lnTo>
                  <a:lnTo>
                    <a:pt x="1150" y="133"/>
                  </a:lnTo>
                  <a:close/>
                  <a:moveTo>
                    <a:pt x="1217" y="72"/>
                  </a:moveTo>
                  <a:lnTo>
                    <a:pt x="1222" y="73"/>
                  </a:lnTo>
                  <a:lnTo>
                    <a:pt x="1224" y="73"/>
                  </a:lnTo>
                  <a:lnTo>
                    <a:pt x="1227" y="74"/>
                  </a:lnTo>
                  <a:lnTo>
                    <a:pt x="1231" y="77"/>
                  </a:lnTo>
                  <a:lnTo>
                    <a:pt x="1233" y="78"/>
                  </a:lnTo>
                  <a:lnTo>
                    <a:pt x="1234" y="80"/>
                  </a:lnTo>
                  <a:lnTo>
                    <a:pt x="1237" y="85"/>
                  </a:lnTo>
                  <a:lnTo>
                    <a:pt x="1239" y="91"/>
                  </a:lnTo>
                  <a:lnTo>
                    <a:pt x="1241" y="98"/>
                  </a:lnTo>
                  <a:lnTo>
                    <a:pt x="1241" y="106"/>
                  </a:lnTo>
                  <a:lnTo>
                    <a:pt x="1241" y="112"/>
                  </a:lnTo>
                  <a:lnTo>
                    <a:pt x="1240" y="114"/>
                  </a:lnTo>
                  <a:lnTo>
                    <a:pt x="1240" y="117"/>
                  </a:lnTo>
                  <a:lnTo>
                    <a:pt x="1239" y="122"/>
                  </a:lnTo>
                  <a:lnTo>
                    <a:pt x="1238" y="127"/>
                  </a:lnTo>
                  <a:lnTo>
                    <a:pt x="1236" y="131"/>
                  </a:lnTo>
                  <a:lnTo>
                    <a:pt x="1234" y="136"/>
                  </a:lnTo>
                  <a:lnTo>
                    <a:pt x="1232" y="140"/>
                  </a:lnTo>
                  <a:lnTo>
                    <a:pt x="1229" y="144"/>
                  </a:lnTo>
                  <a:lnTo>
                    <a:pt x="1226" y="147"/>
                  </a:lnTo>
                  <a:lnTo>
                    <a:pt x="1223" y="151"/>
                  </a:lnTo>
                  <a:lnTo>
                    <a:pt x="1219" y="153"/>
                  </a:lnTo>
                  <a:lnTo>
                    <a:pt x="1216" y="156"/>
                  </a:lnTo>
                  <a:lnTo>
                    <a:pt x="1212" y="158"/>
                  </a:lnTo>
                  <a:lnTo>
                    <a:pt x="1208" y="159"/>
                  </a:lnTo>
                  <a:lnTo>
                    <a:pt x="1204" y="160"/>
                  </a:lnTo>
                  <a:lnTo>
                    <a:pt x="1199" y="160"/>
                  </a:lnTo>
                  <a:lnTo>
                    <a:pt x="1193" y="160"/>
                  </a:lnTo>
                  <a:lnTo>
                    <a:pt x="1189" y="158"/>
                  </a:lnTo>
                  <a:lnTo>
                    <a:pt x="1184" y="156"/>
                  </a:lnTo>
                  <a:lnTo>
                    <a:pt x="1181" y="152"/>
                  </a:lnTo>
                  <a:lnTo>
                    <a:pt x="1179" y="148"/>
                  </a:lnTo>
                  <a:lnTo>
                    <a:pt x="1177" y="143"/>
                  </a:lnTo>
                  <a:lnTo>
                    <a:pt x="1176" y="137"/>
                  </a:lnTo>
                  <a:lnTo>
                    <a:pt x="1176" y="130"/>
                  </a:lnTo>
                  <a:lnTo>
                    <a:pt x="1177" y="119"/>
                  </a:lnTo>
                  <a:lnTo>
                    <a:pt x="1179" y="109"/>
                  </a:lnTo>
                  <a:lnTo>
                    <a:pt x="1183" y="99"/>
                  </a:lnTo>
                  <a:lnTo>
                    <a:pt x="1187" y="90"/>
                  </a:lnTo>
                  <a:lnTo>
                    <a:pt x="1190" y="86"/>
                  </a:lnTo>
                  <a:lnTo>
                    <a:pt x="1193" y="83"/>
                  </a:lnTo>
                  <a:lnTo>
                    <a:pt x="1197" y="80"/>
                  </a:lnTo>
                  <a:lnTo>
                    <a:pt x="1200" y="77"/>
                  </a:lnTo>
                  <a:lnTo>
                    <a:pt x="1204" y="75"/>
                  </a:lnTo>
                  <a:lnTo>
                    <a:pt x="1208" y="73"/>
                  </a:lnTo>
                  <a:lnTo>
                    <a:pt x="1212" y="72"/>
                  </a:lnTo>
                  <a:lnTo>
                    <a:pt x="1217" y="72"/>
                  </a:lnTo>
                  <a:close/>
                  <a:moveTo>
                    <a:pt x="1300" y="179"/>
                  </a:moveTo>
                  <a:lnTo>
                    <a:pt x="1326" y="179"/>
                  </a:lnTo>
                  <a:lnTo>
                    <a:pt x="1333" y="141"/>
                  </a:lnTo>
                  <a:lnTo>
                    <a:pt x="1357" y="118"/>
                  </a:lnTo>
                  <a:lnTo>
                    <a:pt x="1384" y="179"/>
                  </a:lnTo>
                  <a:lnTo>
                    <a:pt x="1412" y="179"/>
                  </a:lnTo>
                  <a:lnTo>
                    <a:pt x="1377" y="103"/>
                  </a:lnTo>
                  <a:lnTo>
                    <a:pt x="1433" y="54"/>
                  </a:lnTo>
                  <a:lnTo>
                    <a:pt x="1398" y="54"/>
                  </a:lnTo>
                  <a:lnTo>
                    <a:pt x="1339" y="107"/>
                  </a:lnTo>
                  <a:lnTo>
                    <a:pt x="1357" y="0"/>
                  </a:lnTo>
                  <a:lnTo>
                    <a:pt x="1332" y="0"/>
                  </a:lnTo>
                  <a:lnTo>
                    <a:pt x="1300" y="179"/>
                  </a:lnTo>
                  <a:close/>
                  <a:moveTo>
                    <a:pt x="1522" y="140"/>
                  </a:moveTo>
                  <a:lnTo>
                    <a:pt x="1521" y="143"/>
                  </a:lnTo>
                  <a:lnTo>
                    <a:pt x="1520" y="146"/>
                  </a:lnTo>
                  <a:lnTo>
                    <a:pt x="1517" y="151"/>
                  </a:lnTo>
                  <a:lnTo>
                    <a:pt x="1516" y="153"/>
                  </a:lnTo>
                  <a:lnTo>
                    <a:pt x="1514" y="154"/>
                  </a:lnTo>
                  <a:lnTo>
                    <a:pt x="1510" y="157"/>
                  </a:lnTo>
                  <a:lnTo>
                    <a:pt x="1506" y="160"/>
                  </a:lnTo>
                  <a:lnTo>
                    <a:pt x="1502" y="161"/>
                  </a:lnTo>
                  <a:lnTo>
                    <a:pt x="1497" y="162"/>
                  </a:lnTo>
                  <a:lnTo>
                    <a:pt x="1492" y="162"/>
                  </a:lnTo>
                  <a:lnTo>
                    <a:pt x="1484" y="162"/>
                  </a:lnTo>
                  <a:lnTo>
                    <a:pt x="1478" y="160"/>
                  </a:lnTo>
                  <a:lnTo>
                    <a:pt x="1474" y="157"/>
                  </a:lnTo>
                  <a:lnTo>
                    <a:pt x="1471" y="155"/>
                  </a:lnTo>
                  <a:lnTo>
                    <a:pt x="1470" y="153"/>
                  </a:lnTo>
                  <a:lnTo>
                    <a:pt x="1467" y="149"/>
                  </a:lnTo>
                  <a:lnTo>
                    <a:pt x="1465" y="144"/>
                  </a:lnTo>
                  <a:lnTo>
                    <a:pt x="1464" y="138"/>
                  </a:lnTo>
                  <a:lnTo>
                    <a:pt x="1464" y="132"/>
                  </a:lnTo>
                  <a:lnTo>
                    <a:pt x="1464" y="123"/>
                  </a:lnTo>
                  <a:lnTo>
                    <a:pt x="1544" y="123"/>
                  </a:lnTo>
                  <a:lnTo>
                    <a:pt x="1547" y="116"/>
                  </a:lnTo>
                  <a:lnTo>
                    <a:pt x="1549" y="108"/>
                  </a:lnTo>
                  <a:lnTo>
                    <a:pt x="1551" y="100"/>
                  </a:lnTo>
                  <a:lnTo>
                    <a:pt x="1551" y="93"/>
                  </a:lnTo>
                  <a:lnTo>
                    <a:pt x="1551" y="89"/>
                  </a:lnTo>
                  <a:lnTo>
                    <a:pt x="1551" y="85"/>
                  </a:lnTo>
                  <a:lnTo>
                    <a:pt x="1548" y="77"/>
                  </a:lnTo>
                  <a:lnTo>
                    <a:pt x="1547" y="73"/>
                  </a:lnTo>
                  <a:lnTo>
                    <a:pt x="1545" y="70"/>
                  </a:lnTo>
                  <a:lnTo>
                    <a:pt x="1540" y="63"/>
                  </a:lnTo>
                  <a:lnTo>
                    <a:pt x="1537" y="61"/>
                  </a:lnTo>
                  <a:lnTo>
                    <a:pt x="1534" y="58"/>
                  </a:lnTo>
                  <a:lnTo>
                    <a:pt x="1530" y="56"/>
                  </a:lnTo>
                  <a:lnTo>
                    <a:pt x="1526" y="55"/>
                  </a:lnTo>
                  <a:lnTo>
                    <a:pt x="1517" y="52"/>
                  </a:lnTo>
                  <a:lnTo>
                    <a:pt x="1512" y="51"/>
                  </a:lnTo>
                  <a:lnTo>
                    <a:pt x="1507" y="51"/>
                  </a:lnTo>
                  <a:lnTo>
                    <a:pt x="1500" y="52"/>
                  </a:lnTo>
                  <a:lnTo>
                    <a:pt x="1492" y="53"/>
                  </a:lnTo>
                  <a:lnTo>
                    <a:pt x="1486" y="55"/>
                  </a:lnTo>
                  <a:lnTo>
                    <a:pt x="1479" y="57"/>
                  </a:lnTo>
                  <a:lnTo>
                    <a:pt x="1473" y="60"/>
                  </a:lnTo>
                  <a:lnTo>
                    <a:pt x="1468" y="64"/>
                  </a:lnTo>
                  <a:lnTo>
                    <a:pt x="1462" y="69"/>
                  </a:lnTo>
                  <a:lnTo>
                    <a:pt x="1457" y="74"/>
                  </a:lnTo>
                  <a:lnTo>
                    <a:pt x="1453" y="79"/>
                  </a:lnTo>
                  <a:lnTo>
                    <a:pt x="1449" y="85"/>
                  </a:lnTo>
                  <a:lnTo>
                    <a:pt x="1446" y="91"/>
                  </a:lnTo>
                  <a:lnTo>
                    <a:pt x="1443" y="98"/>
                  </a:lnTo>
                  <a:lnTo>
                    <a:pt x="1441" y="106"/>
                  </a:lnTo>
                  <a:lnTo>
                    <a:pt x="1439" y="113"/>
                  </a:lnTo>
                  <a:lnTo>
                    <a:pt x="1438" y="121"/>
                  </a:lnTo>
                  <a:lnTo>
                    <a:pt x="1438" y="130"/>
                  </a:lnTo>
                  <a:lnTo>
                    <a:pt x="1439" y="140"/>
                  </a:lnTo>
                  <a:lnTo>
                    <a:pt x="1441" y="149"/>
                  </a:lnTo>
                  <a:lnTo>
                    <a:pt x="1442" y="154"/>
                  </a:lnTo>
                  <a:lnTo>
                    <a:pt x="1444" y="158"/>
                  </a:lnTo>
                  <a:lnTo>
                    <a:pt x="1447" y="162"/>
                  </a:lnTo>
                  <a:lnTo>
                    <a:pt x="1450" y="166"/>
                  </a:lnTo>
                  <a:lnTo>
                    <a:pt x="1453" y="169"/>
                  </a:lnTo>
                  <a:lnTo>
                    <a:pt x="1457" y="172"/>
                  </a:lnTo>
                  <a:lnTo>
                    <a:pt x="1461" y="175"/>
                  </a:lnTo>
                  <a:lnTo>
                    <a:pt x="1466" y="177"/>
                  </a:lnTo>
                  <a:lnTo>
                    <a:pt x="1471" y="179"/>
                  </a:lnTo>
                  <a:lnTo>
                    <a:pt x="1477" y="180"/>
                  </a:lnTo>
                  <a:lnTo>
                    <a:pt x="1483" y="181"/>
                  </a:lnTo>
                  <a:lnTo>
                    <a:pt x="1489" y="181"/>
                  </a:lnTo>
                  <a:lnTo>
                    <a:pt x="1499" y="181"/>
                  </a:lnTo>
                  <a:lnTo>
                    <a:pt x="1503" y="180"/>
                  </a:lnTo>
                  <a:lnTo>
                    <a:pt x="1507" y="179"/>
                  </a:lnTo>
                  <a:lnTo>
                    <a:pt x="1516" y="177"/>
                  </a:lnTo>
                  <a:lnTo>
                    <a:pt x="1523" y="173"/>
                  </a:lnTo>
                  <a:lnTo>
                    <a:pt x="1529" y="169"/>
                  </a:lnTo>
                  <a:lnTo>
                    <a:pt x="1532" y="166"/>
                  </a:lnTo>
                  <a:lnTo>
                    <a:pt x="1535" y="163"/>
                  </a:lnTo>
                  <a:lnTo>
                    <a:pt x="1540" y="155"/>
                  </a:lnTo>
                  <a:lnTo>
                    <a:pt x="1542" y="151"/>
                  </a:lnTo>
                  <a:lnTo>
                    <a:pt x="1543" y="146"/>
                  </a:lnTo>
                  <a:lnTo>
                    <a:pt x="1522" y="140"/>
                  </a:lnTo>
                  <a:close/>
                  <a:moveTo>
                    <a:pt x="1526" y="106"/>
                  </a:moveTo>
                  <a:lnTo>
                    <a:pt x="1467" y="106"/>
                  </a:lnTo>
                  <a:lnTo>
                    <a:pt x="1469" y="99"/>
                  </a:lnTo>
                  <a:lnTo>
                    <a:pt x="1472" y="92"/>
                  </a:lnTo>
                  <a:lnTo>
                    <a:pt x="1476" y="86"/>
                  </a:lnTo>
                  <a:lnTo>
                    <a:pt x="1478" y="84"/>
                  </a:lnTo>
                  <a:lnTo>
                    <a:pt x="1481" y="81"/>
                  </a:lnTo>
                  <a:lnTo>
                    <a:pt x="1486" y="77"/>
                  </a:lnTo>
                  <a:lnTo>
                    <a:pt x="1489" y="75"/>
                  </a:lnTo>
                  <a:lnTo>
                    <a:pt x="1492" y="73"/>
                  </a:lnTo>
                  <a:lnTo>
                    <a:pt x="1495" y="72"/>
                  </a:lnTo>
                  <a:lnTo>
                    <a:pt x="1499" y="71"/>
                  </a:lnTo>
                  <a:lnTo>
                    <a:pt x="1506" y="71"/>
                  </a:lnTo>
                  <a:lnTo>
                    <a:pt x="1511" y="71"/>
                  </a:lnTo>
                  <a:lnTo>
                    <a:pt x="1516" y="72"/>
                  </a:lnTo>
                  <a:lnTo>
                    <a:pt x="1520" y="74"/>
                  </a:lnTo>
                  <a:lnTo>
                    <a:pt x="1521" y="76"/>
                  </a:lnTo>
                  <a:lnTo>
                    <a:pt x="1523" y="77"/>
                  </a:lnTo>
                  <a:lnTo>
                    <a:pt x="1525" y="80"/>
                  </a:lnTo>
                  <a:lnTo>
                    <a:pt x="1526" y="84"/>
                  </a:lnTo>
                  <a:lnTo>
                    <a:pt x="1527" y="88"/>
                  </a:lnTo>
                  <a:lnTo>
                    <a:pt x="1528" y="93"/>
                  </a:lnTo>
                  <a:lnTo>
                    <a:pt x="1527" y="99"/>
                  </a:lnTo>
                  <a:lnTo>
                    <a:pt x="1526" y="106"/>
                  </a:lnTo>
                  <a:close/>
                  <a:moveTo>
                    <a:pt x="1684" y="179"/>
                  </a:moveTo>
                  <a:lnTo>
                    <a:pt x="1699" y="101"/>
                  </a:lnTo>
                  <a:lnTo>
                    <a:pt x="1700" y="94"/>
                  </a:lnTo>
                  <a:lnTo>
                    <a:pt x="1700" y="87"/>
                  </a:lnTo>
                  <a:lnTo>
                    <a:pt x="1700" y="79"/>
                  </a:lnTo>
                  <a:lnTo>
                    <a:pt x="1698" y="72"/>
                  </a:lnTo>
                  <a:lnTo>
                    <a:pt x="1695" y="66"/>
                  </a:lnTo>
                  <a:lnTo>
                    <a:pt x="1693" y="63"/>
                  </a:lnTo>
                  <a:lnTo>
                    <a:pt x="1691" y="61"/>
                  </a:lnTo>
                  <a:lnTo>
                    <a:pt x="1686" y="57"/>
                  </a:lnTo>
                  <a:lnTo>
                    <a:pt x="1682" y="55"/>
                  </a:lnTo>
                  <a:lnTo>
                    <a:pt x="1679" y="54"/>
                  </a:lnTo>
                  <a:lnTo>
                    <a:pt x="1671" y="52"/>
                  </a:lnTo>
                  <a:lnTo>
                    <a:pt x="1663" y="51"/>
                  </a:lnTo>
                  <a:lnTo>
                    <a:pt x="1658" y="52"/>
                  </a:lnTo>
                  <a:lnTo>
                    <a:pt x="1653" y="52"/>
                  </a:lnTo>
                  <a:lnTo>
                    <a:pt x="1648" y="54"/>
                  </a:lnTo>
                  <a:lnTo>
                    <a:pt x="1644" y="55"/>
                  </a:lnTo>
                  <a:lnTo>
                    <a:pt x="1640" y="57"/>
                  </a:lnTo>
                  <a:lnTo>
                    <a:pt x="1636" y="60"/>
                  </a:lnTo>
                  <a:lnTo>
                    <a:pt x="1632" y="63"/>
                  </a:lnTo>
                  <a:lnTo>
                    <a:pt x="1628" y="66"/>
                  </a:lnTo>
                  <a:lnTo>
                    <a:pt x="1625" y="70"/>
                  </a:lnTo>
                  <a:lnTo>
                    <a:pt x="1622" y="74"/>
                  </a:lnTo>
                  <a:lnTo>
                    <a:pt x="1617" y="82"/>
                  </a:lnTo>
                  <a:lnTo>
                    <a:pt x="1612" y="91"/>
                  </a:lnTo>
                  <a:lnTo>
                    <a:pt x="1609" y="100"/>
                  </a:lnTo>
                  <a:lnTo>
                    <a:pt x="1611" y="54"/>
                  </a:lnTo>
                  <a:lnTo>
                    <a:pt x="1595" y="54"/>
                  </a:lnTo>
                  <a:lnTo>
                    <a:pt x="1573" y="179"/>
                  </a:lnTo>
                  <a:lnTo>
                    <a:pt x="1599" y="179"/>
                  </a:lnTo>
                  <a:lnTo>
                    <a:pt x="1604" y="152"/>
                  </a:lnTo>
                  <a:lnTo>
                    <a:pt x="1607" y="137"/>
                  </a:lnTo>
                  <a:lnTo>
                    <a:pt x="1611" y="122"/>
                  </a:lnTo>
                  <a:lnTo>
                    <a:pt x="1617" y="109"/>
                  </a:lnTo>
                  <a:lnTo>
                    <a:pt x="1620" y="103"/>
                  </a:lnTo>
                  <a:lnTo>
                    <a:pt x="1623" y="98"/>
                  </a:lnTo>
                  <a:lnTo>
                    <a:pt x="1626" y="93"/>
                  </a:lnTo>
                  <a:lnTo>
                    <a:pt x="1630" y="88"/>
                  </a:lnTo>
                  <a:lnTo>
                    <a:pt x="1634" y="84"/>
                  </a:lnTo>
                  <a:lnTo>
                    <a:pt x="1637" y="81"/>
                  </a:lnTo>
                  <a:lnTo>
                    <a:pt x="1642" y="78"/>
                  </a:lnTo>
                  <a:lnTo>
                    <a:pt x="1646" y="76"/>
                  </a:lnTo>
                  <a:lnTo>
                    <a:pt x="1650" y="75"/>
                  </a:lnTo>
                  <a:lnTo>
                    <a:pt x="1655" y="75"/>
                  </a:lnTo>
                  <a:lnTo>
                    <a:pt x="1659" y="75"/>
                  </a:lnTo>
                  <a:lnTo>
                    <a:pt x="1663" y="76"/>
                  </a:lnTo>
                  <a:lnTo>
                    <a:pt x="1666" y="77"/>
                  </a:lnTo>
                  <a:lnTo>
                    <a:pt x="1668" y="79"/>
                  </a:lnTo>
                  <a:lnTo>
                    <a:pt x="1670" y="82"/>
                  </a:lnTo>
                  <a:lnTo>
                    <a:pt x="1672" y="85"/>
                  </a:lnTo>
                  <a:lnTo>
                    <a:pt x="1673" y="89"/>
                  </a:lnTo>
                  <a:lnTo>
                    <a:pt x="1673" y="93"/>
                  </a:lnTo>
                  <a:lnTo>
                    <a:pt x="1672" y="101"/>
                  </a:lnTo>
                  <a:lnTo>
                    <a:pt x="1658" y="179"/>
                  </a:lnTo>
                  <a:lnTo>
                    <a:pt x="1684" y="179"/>
                  </a:lnTo>
                  <a:close/>
                  <a:moveTo>
                    <a:pt x="1794" y="157"/>
                  </a:moveTo>
                  <a:lnTo>
                    <a:pt x="1789" y="159"/>
                  </a:lnTo>
                  <a:lnTo>
                    <a:pt x="1784" y="160"/>
                  </a:lnTo>
                  <a:lnTo>
                    <a:pt x="1779" y="161"/>
                  </a:lnTo>
                  <a:lnTo>
                    <a:pt x="1774" y="161"/>
                  </a:lnTo>
                  <a:lnTo>
                    <a:pt x="1771" y="161"/>
                  </a:lnTo>
                  <a:lnTo>
                    <a:pt x="1768" y="160"/>
                  </a:lnTo>
                  <a:lnTo>
                    <a:pt x="1766" y="160"/>
                  </a:lnTo>
                  <a:lnTo>
                    <a:pt x="1765" y="159"/>
                  </a:lnTo>
                  <a:lnTo>
                    <a:pt x="1764" y="157"/>
                  </a:lnTo>
                  <a:lnTo>
                    <a:pt x="1763" y="156"/>
                  </a:lnTo>
                  <a:lnTo>
                    <a:pt x="1763" y="152"/>
                  </a:lnTo>
                  <a:lnTo>
                    <a:pt x="1764" y="145"/>
                  </a:lnTo>
                  <a:lnTo>
                    <a:pt x="1777" y="71"/>
                  </a:lnTo>
                  <a:lnTo>
                    <a:pt x="1809" y="71"/>
                  </a:lnTo>
                  <a:lnTo>
                    <a:pt x="1812" y="54"/>
                  </a:lnTo>
                  <a:lnTo>
                    <a:pt x="1780" y="54"/>
                  </a:lnTo>
                  <a:lnTo>
                    <a:pt x="1786" y="15"/>
                  </a:lnTo>
                  <a:lnTo>
                    <a:pt x="1760" y="19"/>
                  </a:lnTo>
                  <a:lnTo>
                    <a:pt x="1754" y="54"/>
                  </a:lnTo>
                  <a:lnTo>
                    <a:pt x="1732" y="54"/>
                  </a:lnTo>
                  <a:lnTo>
                    <a:pt x="1730" y="71"/>
                  </a:lnTo>
                  <a:lnTo>
                    <a:pt x="1751" y="71"/>
                  </a:lnTo>
                  <a:lnTo>
                    <a:pt x="1738" y="142"/>
                  </a:lnTo>
                  <a:lnTo>
                    <a:pt x="1737" y="149"/>
                  </a:lnTo>
                  <a:lnTo>
                    <a:pt x="1737" y="156"/>
                  </a:lnTo>
                  <a:lnTo>
                    <a:pt x="1737" y="161"/>
                  </a:lnTo>
                  <a:lnTo>
                    <a:pt x="1738" y="166"/>
                  </a:lnTo>
                  <a:lnTo>
                    <a:pt x="1740" y="170"/>
                  </a:lnTo>
                  <a:lnTo>
                    <a:pt x="1743" y="174"/>
                  </a:lnTo>
                  <a:lnTo>
                    <a:pt x="1745" y="176"/>
                  </a:lnTo>
                  <a:lnTo>
                    <a:pt x="1747" y="177"/>
                  </a:lnTo>
                  <a:lnTo>
                    <a:pt x="1749" y="178"/>
                  </a:lnTo>
                  <a:lnTo>
                    <a:pt x="1752" y="179"/>
                  </a:lnTo>
                  <a:lnTo>
                    <a:pt x="1758" y="181"/>
                  </a:lnTo>
                  <a:lnTo>
                    <a:pt x="1765" y="181"/>
                  </a:lnTo>
                  <a:lnTo>
                    <a:pt x="1772" y="181"/>
                  </a:lnTo>
                  <a:lnTo>
                    <a:pt x="1779" y="179"/>
                  </a:lnTo>
                  <a:lnTo>
                    <a:pt x="1782" y="178"/>
                  </a:lnTo>
                  <a:lnTo>
                    <a:pt x="1785" y="177"/>
                  </a:lnTo>
                  <a:lnTo>
                    <a:pt x="1788" y="176"/>
                  </a:lnTo>
                  <a:lnTo>
                    <a:pt x="1791" y="174"/>
                  </a:lnTo>
                  <a:lnTo>
                    <a:pt x="1794" y="157"/>
                  </a:lnTo>
                  <a:close/>
                  <a:moveTo>
                    <a:pt x="1821" y="133"/>
                  </a:moveTo>
                  <a:lnTo>
                    <a:pt x="1822" y="143"/>
                  </a:lnTo>
                  <a:lnTo>
                    <a:pt x="1822" y="147"/>
                  </a:lnTo>
                  <a:lnTo>
                    <a:pt x="1824" y="152"/>
                  </a:lnTo>
                  <a:lnTo>
                    <a:pt x="1825" y="156"/>
                  </a:lnTo>
                  <a:lnTo>
                    <a:pt x="1827" y="160"/>
                  </a:lnTo>
                  <a:lnTo>
                    <a:pt x="1829" y="164"/>
                  </a:lnTo>
                  <a:lnTo>
                    <a:pt x="1831" y="167"/>
                  </a:lnTo>
                  <a:lnTo>
                    <a:pt x="1834" y="170"/>
                  </a:lnTo>
                  <a:lnTo>
                    <a:pt x="1837" y="173"/>
                  </a:lnTo>
                  <a:lnTo>
                    <a:pt x="1841" y="175"/>
                  </a:lnTo>
                  <a:lnTo>
                    <a:pt x="1845" y="177"/>
                  </a:lnTo>
                  <a:lnTo>
                    <a:pt x="1849" y="179"/>
                  </a:lnTo>
                  <a:lnTo>
                    <a:pt x="1853" y="180"/>
                  </a:lnTo>
                  <a:lnTo>
                    <a:pt x="1858" y="181"/>
                  </a:lnTo>
                  <a:lnTo>
                    <a:pt x="1864" y="181"/>
                  </a:lnTo>
                  <a:lnTo>
                    <a:pt x="1872" y="180"/>
                  </a:lnTo>
                  <a:lnTo>
                    <a:pt x="1876" y="180"/>
                  </a:lnTo>
                  <a:lnTo>
                    <a:pt x="1880" y="178"/>
                  </a:lnTo>
                  <a:lnTo>
                    <a:pt x="1884" y="177"/>
                  </a:lnTo>
                  <a:lnTo>
                    <a:pt x="1887" y="175"/>
                  </a:lnTo>
                  <a:lnTo>
                    <a:pt x="1890" y="173"/>
                  </a:lnTo>
                  <a:lnTo>
                    <a:pt x="1893" y="170"/>
                  </a:lnTo>
                  <a:lnTo>
                    <a:pt x="1899" y="165"/>
                  </a:lnTo>
                  <a:lnTo>
                    <a:pt x="1904" y="159"/>
                  </a:lnTo>
                  <a:lnTo>
                    <a:pt x="1909" y="152"/>
                  </a:lnTo>
                  <a:lnTo>
                    <a:pt x="1912" y="145"/>
                  </a:lnTo>
                  <a:lnTo>
                    <a:pt x="1911" y="179"/>
                  </a:lnTo>
                  <a:lnTo>
                    <a:pt x="1926" y="179"/>
                  </a:lnTo>
                  <a:lnTo>
                    <a:pt x="1948" y="54"/>
                  </a:lnTo>
                  <a:lnTo>
                    <a:pt x="1933" y="54"/>
                  </a:lnTo>
                  <a:lnTo>
                    <a:pt x="1922" y="89"/>
                  </a:lnTo>
                  <a:lnTo>
                    <a:pt x="1920" y="81"/>
                  </a:lnTo>
                  <a:lnTo>
                    <a:pt x="1918" y="74"/>
                  </a:lnTo>
                  <a:lnTo>
                    <a:pt x="1914" y="67"/>
                  </a:lnTo>
                  <a:lnTo>
                    <a:pt x="1910" y="62"/>
                  </a:lnTo>
                  <a:lnTo>
                    <a:pt x="1908" y="59"/>
                  </a:lnTo>
                  <a:lnTo>
                    <a:pt x="1905" y="57"/>
                  </a:lnTo>
                  <a:lnTo>
                    <a:pt x="1899" y="54"/>
                  </a:lnTo>
                  <a:lnTo>
                    <a:pt x="1895" y="53"/>
                  </a:lnTo>
                  <a:lnTo>
                    <a:pt x="1892" y="52"/>
                  </a:lnTo>
                  <a:lnTo>
                    <a:pt x="1888" y="51"/>
                  </a:lnTo>
                  <a:lnTo>
                    <a:pt x="1883" y="51"/>
                  </a:lnTo>
                  <a:lnTo>
                    <a:pt x="1876" y="52"/>
                  </a:lnTo>
                  <a:lnTo>
                    <a:pt x="1869" y="53"/>
                  </a:lnTo>
                  <a:lnTo>
                    <a:pt x="1863" y="55"/>
                  </a:lnTo>
                  <a:lnTo>
                    <a:pt x="1857" y="58"/>
                  </a:lnTo>
                  <a:lnTo>
                    <a:pt x="1854" y="60"/>
                  </a:lnTo>
                  <a:lnTo>
                    <a:pt x="1851" y="62"/>
                  </a:lnTo>
                  <a:lnTo>
                    <a:pt x="1846" y="66"/>
                  </a:lnTo>
                  <a:lnTo>
                    <a:pt x="1842" y="71"/>
                  </a:lnTo>
                  <a:lnTo>
                    <a:pt x="1837" y="77"/>
                  </a:lnTo>
                  <a:lnTo>
                    <a:pt x="1834" y="83"/>
                  </a:lnTo>
                  <a:lnTo>
                    <a:pt x="1830" y="89"/>
                  </a:lnTo>
                  <a:lnTo>
                    <a:pt x="1828" y="96"/>
                  </a:lnTo>
                  <a:lnTo>
                    <a:pt x="1825" y="103"/>
                  </a:lnTo>
                  <a:lnTo>
                    <a:pt x="1823" y="110"/>
                  </a:lnTo>
                  <a:lnTo>
                    <a:pt x="1822" y="118"/>
                  </a:lnTo>
                  <a:lnTo>
                    <a:pt x="1821" y="125"/>
                  </a:lnTo>
                  <a:lnTo>
                    <a:pt x="1821" y="133"/>
                  </a:lnTo>
                  <a:close/>
                  <a:moveTo>
                    <a:pt x="1888" y="72"/>
                  </a:moveTo>
                  <a:lnTo>
                    <a:pt x="1893" y="73"/>
                  </a:lnTo>
                  <a:lnTo>
                    <a:pt x="1895" y="73"/>
                  </a:lnTo>
                  <a:lnTo>
                    <a:pt x="1898" y="74"/>
                  </a:lnTo>
                  <a:lnTo>
                    <a:pt x="1902" y="77"/>
                  </a:lnTo>
                  <a:lnTo>
                    <a:pt x="1904" y="78"/>
                  </a:lnTo>
                  <a:lnTo>
                    <a:pt x="1905" y="80"/>
                  </a:lnTo>
                  <a:lnTo>
                    <a:pt x="1908" y="85"/>
                  </a:lnTo>
                  <a:lnTo>
                    <a:pt x="1910" y="91"/>
                  </a:lnTo>
                  <a:lnTo>
                    <a:pt x="1911" y="98"/>
                  </a:lnTo>
                  <a:lnTo>
                    <a:pt x="1912" y="106"/>
                  </a:lnTo>
                  <a:lnTo>
                    <a:pt x="1912" y="112"/>
                  </a:lnTo>
                  <a:lnTo>
                    <a:pt x="1911" y="114"/>
                  </a:lnTo>
                  <a:lnTo>
                    <a:pt x="1911" y="117"/>
                  </a:lnTo>
                  <a:lnTo>
                    <a:pt x="1910" y="122"/>
                  </a:lnTo>
                  <a:lnTo>
                    <a:pt x="1909" y="127"/>
                  </a:lnTo>
                  <a:lnTo>
                    <a:pt x="1907" y="131"/>
                  </a:lnTo>
                  <a:lnTo>
                    <a:pt x="1905" y="136"/>
                  </a:lnTo>
                  <a:lnTo>
                    <a:pt x="1902" y="140"/>
                  </a:lnTo>
                  <a:lnTo>
                    <a:pt x="1900" y="144"/>
                  </a:lnTo>
                  <a:lnTo>
                    <a:pt x="1897" y="147"/>
                  </a:lnTo>
                  <a:lnTo>
                    <a:pt x="1894" y="151"/>
                  </a:lnTo>
                  <a:lnTo>
                    <a:pt x="1890" y="153"/>
                  </a:lnTo>
                  <a:lnTo>
                    <a:pt x="1887" y="156"/>
                  </a:lnTo>
                  <a:lnTo>
                    <a:pt x="1883" y="158"/>
                  </a:lnTo>
                  <a:lnTo>
                    <a:pt x="1879" y="159"/>
                  </a:lnTo>
                  <a:lnTo>
                    <a:pt x="1875" y="160"/>
                  </a:lnTo>
                  <a:lnTo>
                    <a:pt x="1870" y="160"/>
                  </a:lnTo>
                  <a:lnTo>
                    <a:pt x="1864" y="160"/>
                  </a:lnTo>
                  <a:lnTo>
                    <a:pt x="1859" y="158"/>
                  </a:lnTo>
                  <a:lnTo>
                    <a:pt x="1855" y="156"/>
                  </a:lnTo>
                  <a:lnTo>
                    <a:pt x="1852" y="152"/>
                  </a:lnTo>
                  <a:lnTo>
                    <a:pt x="1850" y="148"/>
                  </a:lnTo>
                  <a:lnTo>
                    <a:pt x="1848" y="143"/>
                  </a:lnTo>
                  <a:lnTo>
                    <a:pt x="1847" y="137"/>
                  </a:lnTo>
                  <a:lnTo>
                    <a:pt x="1847" y="130"/>
                  </a:lnTo>
                  <a:lnTo>
                    <a:pt x="1848" y="119"/>
                  </a:lnTo>
                  <a:lnTo>
                    <a:pt x="1850" y="109"/>
                  </a:lnTo>
                  <a:lnTo>
                    <a:pt x="1853" y="99"/>
                  </a:lnTo>
                  <a:lnTo>
                    <a:pt x="1858" y="90"/>
                  </a:lnTo>
                  <a:lnTo>
                    <a:pt x="1861" y="86"/>
                  </a:lnTo>
                  <a:lnTo>
                    <a:pt x="1864" y="83"/>
                  </a:lnTo>
                  <a:lnTo>
                    <a:pt x="1868" y="80"/>
                  </a:lnTo>
                  <a:lnTo>
                    <a:pt x="1871" y="77"/>
                  </a:lnTo>
                  <a:lnTo>
                    <a:pt x="1875" y="75"/>
                  </a:lnTo>
                  <a:lnTo>
                    <a:pt x="1879" y="73"/>
                  </a:lnTo>
                  <a:lnTo>
                    <a:pt x="1883" y="72"/>
                  </a:lnTo>
                  <a:lnTo>
                    <a:pt x="1888" y="72"/>
                  </a:lnTo>
                  <a:close/>
                  <a:moveTo>
                    <a:pt x="2022" y="34"/>
                  </a:moveTo>
                  <a:lnTo>
                    <a:pt x="2028" y="0"/>
                  </a:lnTo>
                  <a:lnTo>
                    <a:pt x="2003" y="0"/>
                  </a:lnTo>
                  <a:lnTo>
                    <a:pt x="1997" y="34"/>
                  </a:lnTo>
                  <a:lnTo>
                    <a:pt x="2022" y="34"/>
                  </a:lnTo>
                  <a:close/>
                  <a:moveTo>
                    <a:pt x="1941" y="220"/>
                  </a:moveTo>
                  <a:lnTo>
                    <a:pt x="1945" y="222"/>
                  </a:lnTo>
                  <a:lnTo>
                    <a:pt x="1950" y="224"/>
                  </a:lnTo>
                  <a:lnTo>
                    <a:pt x="1956" y="225"/>
                  </a:lnTo>
                  <a:lnTo>
                    <a:pt x="1961" y="225"/>
                  </a:lnTo>
                  <a:lnTo>
                    <a:pt x="1969" y="225"/>
                  </a:lnTo>
                  <a:lnTo>
                    <a:pt x="1976" y="223"/>
                  </a:lnTo>
                  <a:lnTo>
                    <a:pt x="1981" y="220"/>
                  </a:lnTo>
                  <a:lnTo>
                    <a:pt x="1985" y="216"/>
                  </a:lnTo>
                  <a:lnTo>
                    <a:pt x="1988" y="211"/>
                  </a:lnTo>
                  <a:lnTo>
                    <a:pt x="1991" y="206"/>
                  </a:lnTo>
                  <a:lnTo>
                    <a:pt x="1993" y="199"/>
                  </a:lnTo>
                  <a:lnTo>
                    <a:pt x="1995" y="192"/>
                  </a:lnTo>
                  <a:lnTo>
                    <a:pt x="2019" y="54"/>
                  </a:lnTo>
                  <a:lnTo>
                    <a:pt x="1993" y="54"/>
                  </a:lnTo>
                  <a:lnTo>
                    <a:pt x="1968" y="197"/>
                  </a:lnTo>
                  <a:lnTo>
                    <a:pt x="1967" y="201"/>
                  </a:lnTo>
                  <a:lnTo>
                    <a:pt x="1966" y="203"/>
                  </a:lnTo>
                  <a:lnTo>
                    <a:pt x="1965" y="204"/>
                  </a:lnTo>
                  <a:lnTo>
                    <a:pt x="1963" y="205"/>
                  </a:lnTo>
                  <a:lnTo>
                    <a:pt x="1961" y="206"/>
                  </a:lnTo>
                  <a:lnTo>
                    <a:pt x="1959" y="206"/>
                  </a:lnTo>
                  <a:lnTo>
                    <a:pt x="1956" y="207"/>
                  </a:lnTo>
                  <a:lnTo>
                    <a:pt x="1953" y="206"/>
                  </a:lnTo>
                  <a:lnTo>
                    <a:pt x="1950" y="206"/>
                  </a:lnTo>
                  <a:lnTo>
                    <a:pt x="1944" y="204"/>
                  </a:lnTo>
                  <a:lnTo>
                    <a:pt x="1941" y="220"/>
                  </a:lnTo>
                  <a:close/>
                  <a:moveTo>
                    <a:pt x="2041" y="133"/>
                  </a:moveTo>
                  <a:lnTo>
                    <a:pt x="2041" y="143"/>
                  </a:lnTo>
                  <a:lnTo>
                    <a:pt x="2042" y="147"/>
                  </a:lnTo>
                  <a:lnTo>
                    <a:pt x="2043" y="152"/>
                  </a:lnTo>
                  <a:lnTo>
                    <a:pt x="2045" y="156"/>
                  </a:lnTo>
                  <a:lnTo>
                    <a:pt x="2047" y="160"/>
                  </a:lnTo>
                  <a:lnTo>
                    <a:pt x="2049" y="164"/>
                  </a:lnTo>
                  <a:lnTo>
                    <a:pt x="2051" y="167"/>
                  </a:lnTo>
                  <a:lnTo>
                    <a:pt x="2054" y="170"/>
                  </a:lnTo>
                  <a:lnTo>
                    <a:pt x="2057" y="173"/>
                  </a:lnTo>
                  <a:lnTo>
                    <a:pt x="2061" y="175"/>
                  </a:lnTo>
                  <a:lnTo>
                    <a:pt x="2065" y="177"/>
                  </a:lnTo>
                  <a:lnTo>
                    <a:pt x="2069" y="179"/>
                  </a:lnTo>
                  <a:lnTo>
                    <a:pt x="2073" y="180"/>
                  </a:lnTo>
                  <a:lnTo>
                    <a:pt x="2078" y="181"/>
                  </a:lnTo>
                  <a:lnTo>
                    <a:pt x="2083" y="181"/>
                  </a:lnTo>
                  <a:lnTo>
                    <a:pt x="2092" y="180"/>
                  </a:lnTo>
                  <a:lnTo>
                    <a:pt x="2096" y="180"/>
                  </a:lnTo>
                  <a:lnTo>
                    <a:pt x="2100" y="178"/>
                  </a:lnTo>
                  <a:lnTo>
                    <a:pt x="2104" y="177"/>
                  </a:lnTo>
                  <a:lnTo>
                    <a:pt x="2107" y="175"/>
                  </a:lnTo>
                  <a:lnTo>
                    <a:pt x="2110" y="173"/>
                  </a:lnTo>
                  <a:lnTo>
                    <a:pt x="2113" y="170"/>
                  </a:lnTo>
                  <a:lnTo>
                    <a:pt x="2119" y="165"/>
                  </a:lnTo>
                  <a:lnTo>
                    <a:pt x="2124" y="159"/>
                  </a:lnTo>
                  <a:lnTo>
                    <a:pt x="2128" y="152"/>
                  </a:lnTo>
                  <a:lnTo>
                    <a:pt x="2132" y="145"/>
                  </a:lnTo>
                  <a:lnTo>
                    <a:pt x="2130" y="179"/>
                  </a:lnTo>
                  <a:lnTo>
                    <a:pt x="2146" y="179"/>
                  </a:lnTo>
                  <a:lnTo>
                    <a:pt x="2168" y="54"/>
                  </a:lnTo>
                  <a:lnTo>
                    <a:pt x="2152" y="54"/>
                  </a:lnTo>
                  <a:lnTo>
                    <a:pt x="2142" y="89"/>
                  </a:lnTo>
                  <a:lnTo>
                    <a:pt x="2140" y="81"/>
                  </a:lnTo>
                  <a:lnTo>
                    <a:pt x="2137" y="74"/>
                  </a:lnTo>
                  <a:lnTo>
                    <a:pt x="2134" y="67"/>
                  </a:lnTo>
                  <a:lnTo>
                    <a:pt x="2130" y="62"/>
                  </a:lnTo>
                  <a:lnTo>
                    <a:pt x="2127" y="59"/>
                  </a:lnTo>
                  <a:lnTo>
                    <a:pt x="2125" y="57"/>
                  </a:lnTo>
                  <a:lnTo>
                    <a:pt x="2119" y="54"/>
                  </a:lnTo>
                  <a:lnTo>
                    <a:pt x="2115" y="53"/>
                  </a:lnTo>
                  <a:lnTo>
                    <a:pt x="2111" y="52"/>
                  </a:lnTo>
                  <a:lnTo>
                    <a:pt x="2107" y="51"/>
                  </a:lnTo>
                  <a:lnTo>
                    <a:pt x="2103" y="51"/>
                  </a:lnTo>
                  <a:lnTo>
                    <a:pt x="2096" y="52"/>
                  </a:lnTo>
                  <a:lnTo>
                    <a:pt x="2089" y="53"/>
                  </a:lnTo>
                  <a:lnTo>
                    <a:pt x="2083" y="55"/>
                  </a:lnTo>
                  <a:lnTo>
                    <a:pt x="2077" y="58"/>
                  </a:lnTo>
                  <a:lnTo>
                    <a:pt x="2074" y="60"/>
                  </a:lnTo>
                  <a:lnTo>
                    <a:pt x="2071" y="62"/>
                  </a:lnTo>
                  <a:lnTo>
                    <a:pt x="2066" y="66"/>
                  </a:lnTo>
                  <a:lnTo>
                    <a:pt x="2061" y="71"/>
                  </a:lnTo>
                  <a:lnTo>
                    <a:pt x="2057" y="77"/>
                  </a:lnTo>
                  <a:lnTo>
                    <a:pt x="2053" y="83"/>
                  </a:lnTo>
                  <a:lnTo>
                    <a:pt x="2050" y="89"/>
                  </a:lnTo>
                  <a:lnTo>
                    <a:pt x="2047" y="96"/>
                  </a:lnTo>
                  <a:lnTo>
                    <a:pt x="2045" y="103"/>
                  </a:lnTo>
                  <a:lnTo>
                    <a:pt x="2043" y="110"/>
                  </a:lnTo>
                  <a:lnTo>
                    <a:pt x="2042" y="118"/>
                  </a:lnTo>
                  <a:lnTo>
                    <a:pt x="2041" y="125"/>
                  </a:lnTo>
                  <a:lnTo>
                    <a:pt x="2041" y="133"/>
                  </a:lnTo>
                  <a:close/>
                  <a:moveTo>
                    <a:pt x="2108" y="72"/>
                  </a:moveTo>
                  <a:lnTo>
                    <a:pt x="2113" y="73"/>
                  </a:lnTo>
                  <a:lnTo>
                    <a:pt x="2115" y="73"/>
                  </a:lnTo>
                  <a:lnTo>
                    <a:pt x="2118" y="74"/>
                  </a:lnTo>
                  <a:lnTo>
                    <a:pt x="2122" y="77"/>
                  </a:lnTo>
                  <a:lnTo>
                    <a:pt x="2123" y="78"/>
                  </a:lnTo>
                  <a:lnTo>
                    <a:pt x="2125" y="80"/>
                  </a:lnTo>
                  <a:lnTo>
                    <a:pt x="2128" y="85"/>
                  </a:lnTo>
                  <a:lnTo>
                    <a:pt x="2130" y="91"/>
                  </a:lnTo>
                  <a:lnTo>
                    <a:pt x="2131" y="98"/>
                  </a:lnTo>
                  <a:lnTo>
                    <a:pt x="2132" y="106"/>
                  </a:lnTo>
                  <a:lnTo>
                    <a:pt x="2132" y="112"/>
                  </a:lnTo>
                  <a:lnTo>
                    <a:pt x="2131" y="114"/>
                  </a:lnTo>
                  <a:lnTo>
                    <a:pt x="2131" y="117"/>
                  </a:lnTo>
                  <a:lnTo>
                    <a:pt x="2130" y="122"/>
                  </a:lnTo>
                  <a:lnTo>
                    <a:pt x="2128" y="127"/>
                  </a:lnTo>
                  <a:lnTo>
                    <a:pt x="2127" y="131"/>
                  </a:lnTo>
                  <a:lnTo>
                    <a:pt x="2125" y="136"/>
                  </a:lnTo>
                  <a:lnTo>
                    <a:pt x="2122" y="140"/>
                  </a:lnTo>
                  <a:lnTo>
                    <a:pt x="2120" y="144"/>
                  </a:lnTo>
                  <a:lnTo>
                    <a:pt x="2117" y="147"/>
                  </a:lnTo>
                  <a:lnTo>
                    <a:pt x="2113" y="151"/>
                  </a:lnTo>
                  <a:lnTo>
                    <a:pt x="2110" y="153"/>
                  </a:lnTo>
                  <a:lnTo>
                    <a:pt x="2106" y="156"/>
                  </a:lnTo>
                  <a:lnTo>
                    <a:pt x="2103" y="158"/>
                  </a:lnTo>
                  <a:lnTo>
                    <a:pt x="2098" y="159"/>
                  </a:lnTo>
                  <a:lnTo>
                    <a:pt x="2094" y="160"/>
                  </a:lnTo>
                  <a:lnTo>
                    <a:pt x="2090" y="160"/>
                  </a:lnTo>
                  <a:lnTo>
                    <a:pt x="2084" y="160"/>
                  </a:lnTo>
                  <a:lnTo>
                    <a:pt x="2079" y="158"/>
                  </a:lnTo>
                  <a:lnTo>
                    <a:pt x="2075" y="156"/>
                  </a:lnTo>
                  <a:lnTo>
                    <a:pt x="2072" y="152"/>
                  </a:lnTo>
                  <a:lnTo>
                    <a:pt x="2070" y="148"/>
                  </a:lnTo>
                  <a:lnTo>
                    <a:pt x="2068" y="143"/>
                  </a:lnTo>
                  <a:lnTo>
                    <a:pt x="2067" y="137"/>
                  </a:lnTo>
                  <a:lnTo>
                    <a:pt x="2067" y="130"/>
                  </a:lnTo>
                  <a:lnTo>
                    <a:pt x="2068" y="119"/>
                  </a:lnTo>
                  <a:lnTo>
                    <a:pt x="2070" y="109"/>
                  </a:lnTo>
                  <a:lnTo>
                    <a:pt x="2073" y="99"/>
                  </a:lnTo>
                  <a:lnTo>
                    <a:pt x="2078" y="90"/>
                  </a:lnTo>
                  <a:lnTo>
                    <a:pt x="2081" y="86"/>
                  </a:lnTo>
                  <a:lnTo>
                    <a:pt x="2084" y="83"/>
                  </a:lnTo>
                  <a:lnTo>
                    <a:pt x="2087" y="80"/>
                  </a:lnTo>
                  <a:lnTo>
                    <a:pt x="2091" y="77"/>
                  </a:lnTo>
                  <a:lnTo>
                    <a:pt x="2095" y="75"/>
                  </a:lnTo>
                  <a:lnTo>
                    <a:pt x="2099" y="73"/>
                  </a:lnTo>
                  <a:lnTo>
                    <a:pt x="2103" y="72"/>
                  </a:lnTo>
                  <a:lnTo>
                    <a:pt x="2108" y="7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2D2D2D"/>
                </a:solidFill>
              </a:endParaRPr>
            </a:p>
          </p:txBody>
        </p:sp>
        <p:sp>
          <p:nvSpPr>
            <p:cNvPr id="39" name="Freeform 8"/>
            <p:cNvSpPr>
              <a:spLocks noEditPoints="1"/>
            </p:cNvSpPr>
            <p:nvPr userDrawn="1"/>
          </p:nvSpPr>
          <p:spPr bwMode="auto">
            <a:xfrm>
              <a:off x="2760663" y="2620963"/>
              <a:ext cx="2760663" cy="1247775"/>
            </a:xfrm>
            <a:custGeom>
              <a:avLst/>
              <a:gdLst>
                <a:gd name="T0" fmla="*/ 727 w 1739"/>
                <a:gd name="T1" fmla="*/ 772 h 786"/>
                <a:gd name="T2" fmla="*/ 594 w 1739"/>
                <a:gd name="T3" fmla="*/ 381 h 786"/>
                <a:gd name="T4" fmla="*/ 842 w 1739"/>
                <a:gd name="T5" fmla="*/ 10 h 786"/>
                <a:gd name="T6" fmla="*/ 945 w 1739"/>
                <a:gd name="T7" fmla="*/ 23 h 786"/>
                <a:gd name="T8" fmla="*/ 1007 w 1739"/>
                <a:gd name="T9" fmla="*/ 56 h 786"/>
                <a:gd name="T10" fmla="*/ 1047 w 1739"/>
                <a:gd name="T11" fmla="*/ 110 h 786"/>
                <a:gd name="T12" fmla="*/ 1066 w 1739"/>
                <a:gd name="T13" fmla="*/ 203 h 786"/>
                <a:gd name="T14" fmla="*/ 1057 w 1739"/>
                <a:gd name="T15" fmla="*/ 268 h 786"/>
                <a:gd name="T16" fmla="*/ 1027 w 1739"/>
                <a:gd name="T17" fmla="*/ 325 h 786"/>
                <a:gd name="T18" fmla="*/ 964 w 1739"/>
                <a:gd name="T19" fmla="*/ 382 h 786"/>
                <a:gd name="T20" fmla="*/ 1089 w 1739"/>
                <a:gd name="T21" fmla="*/ 600 h 786"/>
                <a:gd name="T22" fmla="*/ 1085 w 1739"/>
                <a:gd name="T23" fmla="*/ 773 h 786"/>
                <a:gd name="T24" fmla="*/ 746 w 1739"/>
                <a:gd name="T25" fmla="*/ 378 h 786"/>
                <a:gd name="T26" fmla="*/ 831 w 1739"/>
                <a:gd name="T27" fmla="*/ 367 h 786"/>
                <a:gd name="T28" fmla="*/ 902 w 1739"/>
                <a:gd name="T29" fmla="*/ 337 h 786"/>
                <a:gd name="T30" fmla="*/ 946 w 1739"/>
                <a:gd name="T31" fmla="*/ 293 h 786"/>
                <a:gd name="T32" fmla="*/ 966 w 1739"/>
                <a:gd name="T33" fmla="*/ 239 h 786"/>
                <a:gd name="T34" fmla="*/ 965 w 1739"/>
                <a:gd name="T35" fmla="*/ 178 h 786"/>
                <a:gd name="T36" fmla="*/ 944 w 1739"/>
                <a:gd name="T37" fmla="*/ 124 h 786"/>
                <a:gd name="T38" fmla="*/ 916 w 1739"/>
                <a:gd name="T39" fmla="*/ 97 h 786"/>
                <a:gd name="T40" fmla="*/ 853 w 1739"/>
                <a:gd name="T41" fmla="*/ 72 h 786"/>
                <a:gd name="T42" fmla="*/ 748 w 1739"/>
                <a:gd name="T43" fmla="*/ 72 h 786"/>
                <a:gd name="T44" fmla="*/ 1673 w 1739"/>
                <a:gd name="T45" fmla="*/ 424 h 786"/>
                <a:gd name="T46" fmla="*/ 1426 w 1739"/>
                <a:gd name="T47" fmla="*/ 773 h 786"/>
                <a:gd name="T48" fmla="*/ 1300 w 1739"/>
                <a:gd name="T49" fmla="*/ 11 h 786"/>
                <a:gd name="T50" fmla="*/ 1530 w 1739"/>
                <a:gd name="T51" fmla="*/ 576 h 786"/>
                <a:gd name="T52" fmla="*/ 205 w 1739"/>
                <a:gd name="T53" fmla="*/ 68 h 786"/>
                <a:gd name="T54" fmla="*/ 159 w 1739"/>
                <a:gd name="T55" fmla="*/ 112 h 786"/>
                <a:gd name="T56" fmla="*/ 148 w 1739"/>
                <a:gd name="T57" fmla="*/ 165 h 786"/>
                <a:gd name="T58" fmla="*/ 166 w 1739"/>
                <a:gd name="T59" fmla="*/ 220 h 786"/>
                <a:gd name="T60" fmla="*/ 271 w 1739"/>
                <a:gd name="T61" fmla="*/ 304 h 786"/>
                <a:gd name="T62" fmla="*/ 431 w 1739"/>
                <a:gd name="T63" fmla="*/ 418 h 786"/>
                <a:gd name="T64" fmla="*/ 478 w 1739"/>
                <a:gd name="T65" fmla="*/ 478 h 786"/>
                <a:gd name="T66" fmla="*/ 490 w 1739"/>
                <a:gd name="T67" fmla="*/ 523 h 786"/>
                <a:gd name="T68" fmla="*/ 485 w 1739"/>
                <a:gd name="T69" fmla="*/ 602 h 786"/>
                <a:gd name="T70" fmla="*/ 454 w 1739"/>
                <a:gd name="T71" fmla="*/ 677 h 786"/>
                <a:gd name="T72" fmla="*/ 393 w 1739"/>
                <a:gd name="T73" fmla="*/ 736 h 786"/>
                <a:gd name="T74" fmla="*/ 309 w 1739"/>
                <a:gd name="T75" fmla="*/ 772 h 786"/>
                <a:gd name="T76" fmla="*/ 187 w 1739"/>
                <a:gd name="T77" fmla="*/ 785 h 786"/>
                <a:gd name="T78" fmla="*/ 108 w 1739"/>
                <a:gd name="T79" fmla="*/ 775 h 786"/>
                <a:gd name="T80" fmla="*/ 18 w 1739"/>
                <a:gd name="T81" fmla="*/ 643 h 786"/>
                <a:gd name="T82" fmla="*/ 86 w 1739"/>
                <a:gd name="T83" fmla="*/ 658 h 786"/>
                <a:gd name="T84" fmla="*/ 132 w 1739"/>
                <a:gd name="T85" fmla="*/ 701 h 786"/>
                <a:gd name="T86" fmla="*/ 179 w 1739"/>
                <a:gd name="T87" fmla="*/ 721 h 786"/>
                <a:gd name="T88" fmla="*/ 238 w 1739"/>
                <a:gd name="T89" fmla="*/ 724 h 786"/>
                <a:gd name="T90" fmla="*/ 295 w 1739"/>
                <a:gd name="T91" fmla="*/ 706 h 786"/>
                <a:gd name="T92" fmla="*/ 339 w 1739"/>
                <a:gd name="T93" fmla="*/ 663 h 786"/>
                <a:gd name="T94" fmla="*/ 354 w 1739"/>
                <a:gd name="T95" fmla="*/ 584 h 786"/>
                <a:gd name="T96" fmla="*/ 331 w 1739"/>
                <a:gd name="T97" fmla="*/ 533 h 786"/>
                <a:gd name="T98" fmla="*/ 191 w 1739"/>
                <a:gd name="T99" fmla="*/ 435 h 786"/>
                <a:gd name="T100" fmla="*/ 68 w 1739"/>
                <a:gd name="T101" fmla="*/ 345 h 786"/>
                <a:gd name="T102" fmla="*/ 31 w 1739"/>
                <a:gd name="T103" fmla="*/ 285 h 786"/>
                <a:gd name="T104" fmla="*/ 21 w 1739"/>
                <a:gd name="T105" fmla="*/ 204 h 786"/>
                <a:gd name="T106" fmla="*/ 34 w 1739"/>
                <a:gd name="T107" fmla="*/ 135 h 786"/>
                <a:gd name="T108" fmla="*/ 81 w 1739"/>
                <a:gd name="T109" fmla="*/ 64 h 786"/>
                <a:gd name="T110" fmla="*/ 159 w 1739"/>
                <a:gd name="T111" fmla="*/ 20 h 786"/>
                <a:gd name="T112" fmla="*/ 236 w 1739"/>
                <a:gd name="T113" fmla="*/ 3 h 786"/>
                <a:gd name="T114" fmla="*/ 347 w 1739"/>
                <a:gd name="T115" fmla="*/ 4 h 786"/>
                <a:gd name="T116" fmla="*/ 474 w 1739"/>
                <a:gd name="T117" fmla="*/ 37 h 786"/>
                <a:gd name="T118" fmla="*/ 398 w 1739"/>
                <a:gd name="T119" fmla="*/ 128 h 786"/>
                <a:gd name="T120" fmla="*/ 355 w 1739"/>
                <a:gd name="T121" fmla="*/ 79 h 786"/>
                <a:gd name="T122" fmla="*/ 289 w 1739"/>
                <a:gd name="T123" fmla="*/ 56 h 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739" h="786">
                  <a:moveTo>
                    <a:pt x="746" y="427"/>
                  </a:moveTo>
                  <a:lnTo>
                    <a:pt x="750" y="584"/>
                  </a:lnTo>
                  <a:lnTo>
                    <a:pt x="754" y="700"/>
                  </a:lnTo>
                  <a:lnTo>
                    <a:pt x="755" y="745"/>
                  </a:lnTo>
                  <a:lnTo>
                    <a:pt x="756" y="773"/>
                  </a:lnTo>
                  <a:lnTo>
                    <a:pt x="746" y="772"/>
                  </a:lnTo>
                  <a:lnTo>
                    <a:pt x="727" y="772"/>
                  </a:lnTo>
                  <a:lnTo>
                    <a:pt x="674" y="772"/>
                  </a:lnTo>
                  <a:lnTo>
                    <a:pt x="621" y="773"/>
                  </a:lnTo>
                  <a:lnTo>
                    <a:pt x="602" y="773"/>
                  </a:lnTo>
                  <a:lnTo>
                    <a:pt x="592" y="774"/>
                  </a:lnTo>
                  <a:lnTo>
                    <a:pt x="594" y="554"/>
                  </a:lnTo>
                  <a:lnTo>
                    <a:pt x="594" y="464"/>
                  </a:lnTo>
                  <a:lnTo>
                    <a:pt x="594" y="381"/>
                  </a:lnTo>
                  <a:lnTo>
                    <a:pt x="593" y="300"/>
                  </a:lnTo>
                  <a:lnTo>
                    <a:pt x="592" y="215"/>
                  </a:lnTo>
                  <a:lnTo>
                    <a:pt x="588" y="11"/>
                  </a:lnTo>
                  <a:lnTo>
                    <a:pt x="634" y="12"/>
                  </a:lnTo>
                  <a:lnTo>
                    <a:pt x="674" y="12"/>
                  </a:lnTo>
                  <a:lnTo>
                    <a:pt x="803" y="10"/>
                  </a:lnTo>
                  <a:lnTo>
                    <a:pt x="842" y="10"/>
                  </a:lnTo>
                  <a:lnTo>
                    <a:pt x="863" y="10"/>
                  </a:lnTo>
                  <a:lnTo>
                    <a:pt x="884" y="12"/>
                  </a:lnTo>
                  <a:lnTo>
                    <a:pt x="894" y="13"/>
                  </a:lnTo>
                  <a:lnTo>
                    <a:pt x="904" y="14"/>
                  </a:lnTo>
                  <a:lnTo>
                    <a:pt x="925" y="18"/>
                  </a:lnTo>
                  <a:lnTo>
                    <a:pt x="935" y="20"/>
                  </a:lnTo>
                  <a:lnTo>
                    <a:pt x="945" y="23"/>
                  </a:lnTo>
                  <a:lnTo>
                    <a:pt x="954" y="26"/>
                  </a:lnTo>
                  <a:lnTo>
                    <a:pt x="964" y="30"/>
                  </a:lnTo>
                  <a:lnTo>
                    <a:pt x="973" y="34"/>
                  </a:lnTo>
                  <a:lnTo>
                    <a:pt x="982" y="39"/>
                  </a:lnTo>
                  <a:lnTo>
                    <a:pt x="991" y="44"/>
                  </a:lnTo>
                  <a:lnTo>
                    <a:pt x="999" y="50"/>
                  </a:lnTo>
                  <a:lnTo>
                    <a:pt x="1007" y="56"/>
                  </a:lnTo>
                  <a:lnTo>
                    <a:pt x="1015" y="64"/>
                  </a:lnTo>
                  <a:lnTo>
                    <a:pt x="1022" y="71"/>
                  </a:lnTo>
                  <a:lnTo>
                    <a:pt x="1026" y="76"/>
                  </a:lnTo>
                  <a:lnTo>
                    <a:pt x="1029" y="80"/>
                  </a:lnTo>
                  <a:lnTo>
                    <a:pt x="1036" y="89"/>
                  </a:lnTo>
                  <a:lnTo>
                    <a:pt x="1041" y="99"/>
                  </a:lnTo>
                  <a:lnTo>
                    <a:pt x="1047" y="110"/>
                  </a:lnTo>
                  <a:lnTo>
                    <a:pt x="1052" y="122"/>
                  </a:lnTo>
                  <a:lnTo>
                    <a:pt x="1056" y="135"/>
                  </a:lnTo>
                  <a:lnTo>
                    <a:pt x="1059" y="148"/>
                  </a:lnTo>
                  <a:lnTo>
                    <a:pt x="1062" y="163"/>
                  </a:lnTo>
                  <a:lnTo>
                    <a:pt x="1065" y="178"/>
                  </a:lnTo>
                  <a:lnTo>
                    <a:pt x="1066" y="191"/>
                  </a:lnTo>
                  <a:lnTo>
                    <a:pt x="1066" y="203"/>
                  </a:lnTo>
                  <a:lnTo>
                    <a:pt x="1066" y="215"/>
                  </a:lnTo>
                  <a:lnTo>
                    <a:pt x="1066" y="220"/>
                  </a:lnTo>
                  <a:lnTo>
                    <a:pt x="1065" y="226"/>
                  </a:lnTo>
                  <a:lnTo>
                    <a:pt x="1064" y="237"/>
                  </a:lnTo>
                  <a:lnTo>
                    <a:pt x="1062" y="248"/>
                  </a:lnTo>
                  <a:lnTo>
                    <a:pt x="1060" y="258"/>
                  </a:lnTo>
                  <a:lnTo>
                    <a:pt x="1057" y="268"/>
                  </a:lnTo>
                  <a:lnTo>
                    <a:pt x="1054" y="277"/>
                  </a:lnTo>
                  <a:lnTo>
                    <a:pt x="1050" y="286"/>
                  </a:lnTo>
                  <a:lnTo>
                    <a:pt x="1046" y="295"/>
                  </a:lnTo>
                  <a:lnTo>
                    <a:pt x="1042" y="303"/>
                  </a:lnTo>
                  <a:lnTo>
                    <a:pt x="1037" y="311"/>
                  </a:lnTo>
                  <a:lnTo>
                    <a:pt x="1033" y="318"/>
                  </a:lnTo>
                  <a:lnTo>
                    <a:pt x="1027" y="325"/>
                  </a:lnTo>
                  <a:lnTo>
                    <a:pt x="1022" y="332"/>
                  </a:lnTo>
                  <a:lnTo>
                    <a:pt x="1011" y="345"/>
                  </a:lnTo>
                  <a:lnTo>
                    <a:pt x="1005" y="350"/>
                  </a:lnTo>
                  <a:lnTo>
                    <a:pt x="999" y="356"/>
                  </a:lnTo>
                  <a:lnTo>
                    <a:pt x="987" y="366"/>
                  </a:lnTo>
                  <a:lnTo>
                    <a:pt x="976" y="374"/>
                  </a:lnTo>
                  <a:lnTo>
                    <a:pt x="964" y="382"/>
                  </a:lnTo>
                  <a:lnTo>
                    <a:pt x="953" y="388"/>
                  </a:lnTo>
                  <a:lnTo>
                    <a:pt x="943" y="393"/>
                  </a:lnTo>
                  <a:lnTo>
                    <a:pt x="934" y="397"/>
                  </a:lnTo>
                  <a:lnTo>
                    <a:pt x="989" y="470"/>
                  </a:lnTo>
                  <a:lnTo>
                    <a:pt x="1015" y="505"/>
                  </a:lnTo>
                  <a:lnTo>
                    <a:pt x="1041" y="539"/>
                  </a:lnTo>
                  <a:lnTo>
                    <a:pt x="1089" y="600"/>
                  </a:lnTo>
                  <a:lnTo>
                    <a:pt x="1132" y="653"/>
                  </a:lnTo>
                  <a:lnTo>
                    <a:pt x="1167" y="697"/>
                  </a:lnTo>
                  <a:lnTo>
                    <a:pt x="1195" y="729"/>
                  </a:lnTo>
                  <a:lnTo>
                    <a:pt x="1218" y="757"/>
                  </a:lnTo>
                  <a:lnTo>
                    <a:pt x="1218" y="774"/>
                  </a:lnTo>
                  <a:lnTo>
                    <a:pt x="1151" y="773"/>
                  </a:lnTo>
                  <a:lnTo>
                    <a:pt x="1085" y="773"/>
                  </a:lnTo>
                  <a:lnTo>
                    <a:pt x="1015" y="774"/>
                  </a:lnTo>
                  <a:lnTo>
                    <a:pt x="763" y="427"/>
                  </a:lnTo>
                  <a:lnTo>
                    <a:pt x="746" y="427"/>
                  </a:lnTo>
                  <a:close/>
                  <a:moveTo>
                    <a:pt x="748" y="72"/>
                  </a:moveTo>
                  <a:lnTo>
                    <a:pt x="747" y="148"/>
                  </a:lnTo>
                  <a:lnTo>
                    <a:pt x="746" y="225"/>
                  </a:lnTo>
                  <a:lnTo>
                    <a:pt x="746" y="378"/>
                  </a:lnTo>
                  <a:lnTo>
                    <a:pt x="762" y="377"/>
                  </a:lnTo>
                  <a:lnTo>
                    <a:pt x="777" y="376"/>
                  </a:lnTo>
                  <a:lnTo>
                    <a:pt x="791" y="374"/>
                  </a:lnTo>
                  <a:lnTo>
                    <a:pt x="805" y="372"/>
                  </a:lnTo>
                  <a:lnTo>
                    <a:pt x="818" y="370"/>
                  </a:lnTo>
                  <a:lnTo>
                    <a:pt x="825" y="368"/>
                  </a:lnTo>
                  <a:lnTo>
                    <a:pt x="831" y="367"/>
                  </a:lnTo>
                  <a:lnTo>
                    <a:pt x="843" y="364"/>
                  </a:lnTo>
                  <a:lnTo>
                    <a:pt x="854" y="360"/>
                  </a:lnTo>
                  <a:lnTo>
                    <a:pt x="865" y="356"/>
                  </a:lnTo>
                  <a:lnTo>
                    <a:pt x="875" y="352"/>
                  </a:lnTo>
                  <a:lnTo>
                    <a:pt x="885" y="347"/>
                  </a:lnTo>
                  <a:lnTo>
                    <a:pt x="894" y="342"/>
                  </a:lnTo>
                  <a:lnTo>
                    <a:pt x="902" y="337"/>
                  </a:lnTo>
                  <a:lnTo>
                    <a:pt x="910" y="332"/>
                  </a:lnTo>
                  <a:lnTo>
                    <a:pt x="917" y="326"/>
                  </a:lnTo>
                  <a:lnTo>
                    <a:pt x="924" y="320"/>
                  </a:lnTo>
                  <a:lnTo>
                    <a:pt x="930" y="313"/>
                  </a:lnTo>
                  <a:lnTo>
                    <a:pt x="936" y="307"/>
                  </a:lnTo>
                  <a:lnTo>
                    <a:pt x="941" y="300"/>
                  </a:lnTo>
                  <a:lnTo>
                    <a:pt x="946" y="293"/>
                  </a:lnTo>
                  <a:lnTo>
                    <a:pt x="950" y="286"/>
                  </a:lnTo>
                  <a:lnTo>
                    <a:pt x="954" y="279"/>
                  </a:lnTo>
                  <a:lnTo>
                    <a:pt x="957" y="271"/>
                  </a:lnTo>
                  <a:lnTo>
                    <a:pt x="960" y="263"/>
                  </a:lnTo>
                  <a:lnTo>
                    <a:pt x="962" y="255"/>
                  </a:lnTo>
                  <a:lnTo>
                    <a:pt x="964" y="247"/>
                  </a:lnTo>
                  <a:lnTo>
                    <a:pt x="966" y="239"/>
                  </a:lnTo>
                  <a:lnTo>
                    <a:pt x="967" y="231"/>
                  </a:lnTo>
                  <a:lnTo>
                    <a:pt x="968" y="222"/>
                  </a:lnTo>
                  <a:lnTo>
                    <a:pt x="968" y="214"/>
                  </a:lnTo>
                  <a:lnTo>
                    <a:pt x="968" y="205"/>
                  </a:lnTo>
                  <a:lnTo>
                    <a:pt x="968" y="196"/>
                  </a:lnTo>
                  <a:lnTo>
                    <a:pt x="967" y="187"/>
                  </a:lnTo>
                  <a:lnTo>
                    <a:pt x="965" y="178"/>
                  </a:lnTo>
                  <a:lnTo>
                    <a:pt x="963" y="169"/>
                  </a:lnTo>
                  <a:lnTo>
                    <a:pt x="961" y="160"/>
                  </a:lnTo>
                  <a:lnTo>
                    <a:pt x="959" y="152"/>
                  </a:lnTo>
                  <a:lnTo>
                    <a:pt x="955" y="145"/>
                  </a:lnTo>
                  <a:lnTo>
                    <a:pt x="952" y="137"/>
                  </a:lnTo>
                  <a:lnTo>
                    <a:pt x="948" y="131"/>
                  </a:lnTo>
                  <a:lnTo>
                    <a:pt x="944" y="124"/>
                  </a:lnTo>
                  <a:lnTo>
                    <a:pt x="939" y="118"/>
                  </a:lnTo>
                  <a:lnTo>
                    <a:pt x="936" y="115"/>
                  </a:lnTo>
                  <a:lnTo>
                    <a:pt x="934" y="112"/>
                  </a:lnTo>
                  <a:lnTo>
                    <a:pt x="928" y="107"/>
                  </a:lnTo>
                  <a:lnTo>
                    <a:pt x="925" y="104"/>
                  </a:lnTo>
                  <a:lnTo>
                    <a:pt x="922" y="101"/>
                  </a:lnTo>
                  <a:lnTo>
                    <a:pt x="916" y="97"/>
                  </a:lnTo>
                  <a:lnTo>
                    <a:pt x="909" y="92"/>
                  </a:lnTo>
                  <a:lnTo>
                    <a:pt x="902" y="88"/>
                  </a:lnTo>
                  <a:lnTo>
                    <a:pt x="887" y="81"/>
                  </a:lnTo>
                  <a:lnTo>
                    <a:pt x="879" y="78"/>
                  </a:lnTo>
                  <a:lnTo>
                    <a:pt x="871" y="76"/>
                  </a:lnTo>
                  <a:lnTo>
                    <a:pt x="862" y="74"/>
                  </a:lnTo>
                  <a:lnTo>
                    <a:pt x="853" y="72"/>
                  </a:lnTo>
                  <a:lnTo>
                    <a:pt x="844" y="70"/>
                  </a:lnTo>
                  <a:lnTo>
                    <a:pt x="834" y="69"/>
                  </a:lnTo>
                  <a:lnTo>
                    <a:pt x="825" y="68"/>
                  </a:lnTo>
                  <a:lnTo>
                    <a:pt x="814" y="68"/>
                  </a:lnTo>
                  <a:lnTo>
                    <a:pt x="793" y="68"/>
                  </a:lnTo>
                  <a:lnTo>
                    <a:pt x="771" y="69"/>
                  </a:lnTo>
                  <a:lnTo>
                    <a:pt x="748" y="72"/>
                  </a:lnTo>
                  <a:close/>
                  <a:moveTo>
                    <a:pt x="1530" y="576"/>
                  </a:moveTo>
                  <a:lnTo>
                    <a:pt x="1581" y="447"/>
                  </a:lnTo>
                  <a:lnTo>
                    <a:pt x="1622" y="343"/>
                  </a:lnTo>
                  <a:lnTo>
                    <a:pt x="1656" y="254"/>
                  </a:lnTo>
                  <a:lnTo>
                    <a:pt x="1685" y="173"/>
                  </a:lnTo>
                  <a:lnTo>
                    <a:pt x="1739" y="260"/>
                  </a:lnTo>
                  <a:lnTo>
                    <a:pt x="1673" y="424"/>
                  </a:lnTo>
                  <a:lnTo>
                    <a:pt x="1611" y="581"/>
                  </a:lnTo>
                  <a:lnTo>
                    <a:pt x="1562" y="705"/>
                  </a:lnTo>
                  <a:lnTo>
                    <a:pt x="1546" y="748"/>
                  </a:lnTo>
                  <a:lnTo>
                    <a:pt x="1537" y="773"/>
                  </a:lnTo>
                  <a:lnTo>
                    <a:pt x="1495" y="772"/>
                  </a:lnTo>
                  <a:lnTo>
                    <a:pt x="1460" y="772"/>
                  </a:lnTo>
                  <a:lnTo>
                    <a:pt x="1426" y="773"/>
                  </a:lnTo>
                  <a:lnTo>
                    <a:pt x="1389" y="682"/>
                  </a:lnTo>
                  <a:lnTo>
                    <a:pt x="1309" y="488"/>
                  </a:lnTo>
                  <a:lnTo>
                    <a:pt x="1112" y="11"/>
                  </a:lnTo>
                  <a:lnTo>
                    <a:pt x="1168" y="12"/>
                  </a:lnTo>
                  <a:lnTo>
                    <a:pt x="1228" y="12"/>
                  </a:lnTo>
                  <a:lnTo>
                    <a:pt x="1263" y="12"/>
                  </a:lnTo>
                  <a:lnTo>
                    <a:pt x="1300" y="11"/>
                  </a:lnTo>
                  <a:lnTo>
                    <a:pt x="1329" y="86"/>
                  </a:lnTo>
                  <a:lnTo>
                    <a:pt x="1398" y="257"/>
                  </a:lnTo>
                  <a:lnTo>
                    <a:pt x="1437" y="355"/>
                  </a:lnTo>
                  <a:lnTo>
                    <a:pt x="1475" y="447"/>
                  </a:lnTo>
                  <a:lnTo>
                    <a:pt x="1507" y="525"/>
                  </a:lnTo>
                  <a:lnTo>
                    <a:pt x="1520" y="554"/>
                  </a:lnTo>
                  <a:lnTo>
                    <a:pt x="1530" y="576"/>
                  </a:lnTo>
                  <a:close/>
                  <a:moveTo>
                    <a:pt x="266" y="55"/>
                  </a:moveTo>
                  <a:lnTo>
                    <a:pt x="255" y="56"/>
                  </a:lnTo>
                  <a:lnTo>
                    <a:pt x="245" y="57"/>
                  </a:lnTo>
                  <a:lnTo>
                    <a:pt x="235" y="58"/>
                  </a:lnTo>
                  <a:lnTo>
                    <a:pt x="225" y="61"/>
                  </a:lnTo>
                  <a:lnTo>
                    <a:pt x="214" y="64"/>
                  </a:lnTo>
                  <a:lnTo>
                    <a:pt x="205" y="68"/>
                  </a:lnTo>
                  <a:lnTo>
                    <a:pt x="195" y="73"/>
                  </a:lnTo>
                  <a:lnTo>
                    <a:pt x="187" y="79"/>
                  </a:lnTo>
                  <a:lnTo>
                    <a:pt x="178" y="85"/>
                  </a:lnTo>
                  <a:lnTo>
                    <a:pt x="171" y="93"/>
                  </a:lnTo>
                  <a:lnTo>
                    <a:pt x="168" y="98"/>
                  </a:lnTo>
                  <a:lnTo>
                    <a:pt x="164" y="102"/>
                  </a:lnTo>
                  <a:lnTo>
                    <a:pt x="159" y="112"/>
                  </a:lnTo>
                  <a:lnTo>
                    <a:pt x="156" y="118"/>
                  </a:lnTo>
                  <a:lnTo>
                    <a:pt x="154" y="123"/>
                  </a:lnTo>
                  <a:lnTo>
                    <a:pt x="151" y="136"/>
                  </a:lnTo>
                  <a:lnTo>
                    <a:pt x="149" y="143"/>
                  </a:lnTo>
                  <a:lnTo>
                    <a:pt x="149" y="150"/>
                  </a:lnTo>
                  <a:lnTo>
                    <a:pt x="148" y="157"/>
                  </a:lnTo>
                  <a:lnTo>
                    <a:pt x="148" y="165"/>
                  </a:lnTo>
                  <a:lnTo>
                    <a:pt x="148" y="175"/>
                  </a:lnTo>
                  <a:lnTo>
                    <a:pt x="149" y="179"/>
                  </a:lnTo>
                  <a:lnTo>
                    <a:pt x="150" y="184"/>
                  </a:lnTo>
                  <a:lnTo>
                    <a:pt x="152" y="193"/>
                  </a:lnTo>
                  <a:lnTo>
                    <a:pt x="156" y="202"/>
                  </a:lnTo>
                  <a:lnTo>
                    <a:pt x="160" y="211"/>
                  </a:lnTo>
                  <a:lnTo>
                    <a:pt x="166" y="220"/>
                  </a:lnTo>
                  <a:lnTo>
                    <a:pt x="174" y="229"/>
                  </a:lnTo>
                  <a:lnTo>
                    <a:pt x="183" y="238"/>
                  </a:lnTo>
                  <a:lnTo>
                    <a:pt x="193" y="247"/>
                  </a:lnTo>
                  <a:lnTo>
                    <a:pt x="205" y="257"/>
                  </a:lnTo>
                  <a:lnTo>
                    <a:pt x="219" y="268"/>
                  </a:lnTo>
                  <a:lnTo>
                    <a:pt x="234" y="279"/>
                  </a:lnTo>
                  <a:lnTo>
                    <a:pt x="271" y="304"/>
                  </a:lnTo>
                  <a:lnTo>
                    <a:pt x="315" y="333"/>
                  </a:lnTo>
                  <a:lnTo>
                    <a:pt x="340" y="349"/>
                  </a:lnTo>
                  <a:lnTo>
                    <a:pt x="362" y="364"/>
                  </a:lnTo>
                  <a:lnTo>
                    <a:pt x="382" y="379"/>
                  </a:lnTo>
                  <a:lnTo>
                    <a:pt x="400" y="392"/>
                  </a:lnTo>
                  <a:lnTo>
                    <a:pt x="417" y="405"/>
                  </a:lnTo>
                  <a:lnTo>
                    <a:pt x="431" y="418"/>
                  </a:lnTo>
                  <a:lnTo>
                    <a:pt x="443" y="430"/>
                  </a:lnTo>
                  <a:lnTo>
                    <a:pt x="449" y="437"/>
                  </a:lnTo>
                  <a:lnTo>
                    <a:pt x="454" y="443"/>
                  </a:lnTo>
                  <a:lnTo>
                    <a:pt x="464" y="454"/>
                  </a:lnTo>
                  <a:lnTo>
                    <a:pt x="471" y="466"/>
                  </a:lnTo>
                  <a:lnTo>
                    <a:pt x="475" y="472"/>
                  </a:lnTo>
                  <a:lnTo>
                    <a:pt x="478" y="478"/>
                  </a:lnTo>
                  <a:lnTo>
                    <a:pt x="480" y="484"/>
                  </a:lnTo>
                  <a:lnTo>
                    <a:pt x="483" y="490"/>
                  </a:lnTo>
                  <a:lnTo>
                    <a:pt x="485" y="496"/>
                  </a:lnTo>
                  <a:lnTo>
                    <a:pt x="486" y="503"/>
                  </a:lnTo>
                  <a:lnTo>
                    <a:pt x="488" y="509"/>
                  </a:lnTo>
                  <a:lnTo>
                    <a:pt x="489" y="516"/>
                  </a:lnTo>
                  <a:lnTo>
                    <a:pt x="490" y="523"/>
                  </a:lnTo>
                  <a:lnTo>
                    <a:pt x="490" y="530"/>
                  </a:lnTo>
                  <a:lnTo>
                    <a:pt x="491" y="544"/>
                  </a:lnTo>
                  <a:lnTo>
                    <a:pt x="490" y="564"/>
                  </a:lnTo>
                  <a:lnTo>
                    <a:pt x="489" y="574"/>
                  </a:lnTo>
                  <a:lnTo>
                    <a:pt x="488" y="584"/>
                  </a:lnTo>
                  <a:lnTo>
                    <a:pt x="487" y="593"/>
                  </a:lnTo>
                  <a:lnTo>
                    <a:pt x="485" y="602"/>
                  </a:lnTo>
                  <a:lnTo>
                    <a:pt x="481" y="619"/>
                  </a:lnTo>
                  <a:lnTo>
                    <a:pt x="479" y="627"/>
                  </a:lnTo>
                  <a:lnTo>
                    <a:pt x="476" y="635"/>
                  </a:lnTo>
                  <a:lnTo>
                    <a:pt x="470" y="650"/>
                  </a:lnTo>
                  <a:lnTo>
                    <a:pt x="466" y="657"/>
                  </a:lnTo>
                  <a:lnTo>
                    <a:pt x="462" y="664"/>
                  </a:lnTo>
                  <a:lnTo>
                    <a:pt x="454" y="677"/>
                  </a:lnTo>
                  <a:lnTo>
                    <a:pt x="450" y="683"/>
                  </a:lnTo>
                  <a:lnTo>
                    <a:pt x="446" y="689"/>
                  </a:lnTo>
                  <a:lnTo>
                    <a:pt x="436" y="700"/>
                  </a:lnTo>
                  <a:lnTo>
                    <a:pt x="426" y="711"/>
                  </a:lnTo>
                  <a:lnTo>
                    <a:pt x="416" y="720"/>
                  </a:lnTo>
                  <a:lnTo>
                    <a:pt x="405" y="729"/>
                  </a:lnTo>
                  <a:lnTo>
                    <a:pt x="393" y="736"/>
                  </a:lnTo>
                  <a:lnTo>
                    <a:pt x="382" y="743"/>
                  </a:lnTo>
                  <a:lnTo>
                    <a:pt x="370" y="750"/>
                  </a:lnTo>
                  <a:lnTo>
                    <a:pt x="358" y="755"/>
                  </a:lnTo>
                  <a:lnTo>
                    <a:pt x="346" y="761"/>
                  </a:lnTo>
                  <a:lnTo>
                    <a:pt x="333" y="765"/>
                  </a:lnTo>
                  <a:lnTo>
                    <a:pt x="321" y="769"/>
                  </a:lnTo>
                  <a:lnTo>
                    <a:pt x="309" y="772"/>
                  </a:lnTo>
                  <a:lnTo>
                    <a:pt x="298" y="775"/>
                  </a:lnTo>
                  <a:lnTo>
                    <a:pt x="275" y="780"/>
                  </a:lnTo>
                  <a:lnTo>
                    <a:pt x="254" y="783"/>
                  </a:lnTo>
                  <a:lnTo>
                    <a:pt x="236" y="785"/>
                  </a:lnTo>
                  <a:lnTo>
                    <a:pt x="221" y="786"/>
                  </a:lnTo>
                  <a:lnTo>
                    <a:pt x="209" y="786"/>
                  </a:lnTo>
                  <a:lnTo>
                    <a:pt x="187" y="785"/>
                  </a:lnTo>
                  <a:lnTo>
                    <a:pt x="176" y="785"/>
                  </a:lnTo>
                  <a:lnTo>
                    <a:pt x="166" y="784"/>
                  </a:lnTo>
                  <a:lnTo>
                    <a:pt x="156" y="783"/>
                  </a:lnTo>
                  <a:lnTo>
                    <a:pt x="146" y="782"/>
                  </a:lnTo>
                  <a:lnTo>
                    <a:pt x="136" y="780"/>
                  </a:lnTo>
                  <a:lnTo>
                    <a:pt x="126" y="779"/>
                  </a:lnTo>
                  <a:lnTo>
                    <a:pt x="108" y="775"/>
                  </a:lnTo>
                  <a:lnTo>
                    <a:pt x="91" y="771"/>
                  </a:lnTo>
                  <a:lnTo>
                    <a:pt x="60" y="763"/>
                  </a:lnTo>
                  <a:lnTo>
                    <a:pt x="35" y="755"/>
                  </a:lnTo>
                  <a:lnTo>
                    <a:pt x="16" y="747"/>
                  </a:lnTo>
                  <a:lnTo>
                    <a:pt x="0" y="740"/>
                  </a:lnTo>
                  <a:lnTo>
                    <a:pt x="10" y="686"/>
                  </a:lnTo>
                  <a:lnTo>
                    <a:pt x="18" y="643"/>
                  </a:lnTo>
                  <a:lnTo>
                    <a:pt x="23" y="613"/>
                  </a:lnTo>
                  <a:lnTo>
                    <a:pt x="63" y="612"/>
                  </a:lnTo>
                  <a:lnTo>
                    <a:pt x="66" y="620"/>
                  </a:lnTo>
                  <a:lnTo>
                    <a:pt x="70" y="629"/>
                  </a:lnTo>
                  <a:lnTo>
                    <a:pt x="74" y="638"/>
                  </a:lnTo>
                  <a:lnTo>
                    <a:pt x="80" y="648"/>
                  </a:lnTo>
                  <a:lnTo>
                    <a:pt x="86" y="658"/>
                  </a:lnTo>
                  <a:lnTo>
                    <a:pt x="93" y="667"/>
                  </a:lnTo>
                  <a:lnTo>
                    <a:pt x="97" y="672"/>
                  </a:lnTo>
                  <a:lnTo>
                    <a:pt x="102" y="676"/>
                  </a:lnTo>
                  <a:lnTo>
                    <a:pt x="111" y="685"/>
                  </a:lnTo>
                  <a:lnTo>
                    <a:pt x="116" y="689"/>
                  </a:lnTo>
                  <a:lnTo>
                    <a:pt x="121" y="694"/>
                  </a:lnTo>
                  <a:lnTo>
                    <a:pt x="132" y="701"/>
                  </a:lnTo>
                  <a:lnTo>
                    <a:pt x="138" y="705"/>
                  </a:lnTo>
                  <a:lnTo>
                    <a:pt x="144" y="708"/>
                  </a:lnTo>
                  <a:lnTo>
                    <a:pt x="151" y="711"/>
                  </a:lnTo>
                  <a:lnTo>
                    <a:pt x="157" y="714"/>
                  </a:lnTo>
                  <a:lnTo>
                    <a:pt x="164" y="716"/>
                  </a:lnTo>
                  <a:lnTo>
                    <a:pt x="172" y="719"/>
                  </a:lnTo>
                  <a:lnTo>
                    <a:pt x="179" y="721"/>
                  </a:lnTo>
                  <a:lnTo>
                    <a:pt x="187" y="722"/>
                  </a:lnTo>
                  <a:lnTo>
                    <a:pt x="195" y="723"/>
                  </a:lnTo>
                  <a:lnTo>
                    <a:pt x="203" y="724"/>
                  </a:lnTo>
                  <a:lnTo>
                    <a:pt x="212" y="725"/>
                  </a:lnTo>
                  <a:lnTo>
                    <a:pt x="221" y="725"/>
                  </a:lnTo>
                  <a:lnTo>
                    <a:pt x="230" y="724"/>
                  </a:lnTo>
                  <a:lnTo>
                    <a:pt x="238" y="724"/>
                  </a:lnTo>
                  <a:lnTo>
                    <a:pt x="247" y="723"/>
                  </a:lnTo>
                  <a:lnTo>
                    <a:pt x="254" y="721"/>
                  </a:lnTo>
                  <a:lnTo>
                    <a:pt x="262" y="720"/>
                  </a:lnTo>
                  <a:lnTo>
                    <a:pt x="269" y="717"/>
                  </a:lnTo>
                  <a:lnTo>
                    <a:pt x="283" y="712"/>
                  </a:lnTo>
                  <a:lnTo>
                    <a:pt x="289" y="709"/>
                  </a:lnTo>
                  <a:lnTo>
                    <a:pt x="295" y="706"/>
                  </a:lnTo>
                  <a:lnTo>
                    <a:pt x="301" y="703"/>
                  </a:lnTo>
                  <a:lnTo>
                    <a:pt x="306" y="699"/>
                  </a:lnTo>
                  <a:lnTo>
                    <a:pt x="316" y="691"/>
                  </a:lnTo>
                  <a:lnTo>
                    <a:pt x="321" y="687"/>
                  </a:lnTo>
                  <a:lnTo>
                    <a:pt x="325" y="682"/>
                  </a:lnTo>
                  <a:lnTo>
                    <a:pt x="333" y="673"/>
                  </a:lnTo>
                  <a:lnTo>
                    <a:pt x="339" y="663"/>
                  </a:lnTo>
                  <a:lnTo>
                    <a:pt x="345" y="652"/>
                  </a:lnTo>
                  <a:lnTo>
                    <a:pt x="349" y="641"/>
                  </a:lnTo>
                  <a:lnTo>
                    <a:pt x="352" y="630"/>
                  </a:lnTo>
                  <a:lnTo>
                    <a:pt x="354" y="619"/>
                  </a:lnTo>
                  <a:lnTo>
                    <a:pt x="355" y="608"/>
                  </a:lnTo>
                  <a:lnTo>
                    <a:pt x="355" y="597"/>
                  </a:lnTo>
                  <a:lnTo>
                    <a:pt x="354" y="584"/>
                  </a:lnTo>
                  <a:lnTo>
                    <a:pt x="353" y="578"/>
                  </a:lnTo>
                  <a:lnTo>
                    <a:pt x="351" y="572"/>
                  </a:lnTo>
                  <a:lnTo>
                    <a:pt x="350" y="567"/>
                  </a:lnTo>
                  <a:lnTo>
                    <a:pt x="348" y="561"/>
                  </a:lnTo>
                  <a:lnTo>
                    <a:pt x="343" y="551"/>
                  </a:lnTo>
                  <a:lnTo>
                    <a:pt x="338" y="542"/>
                  </a:lnTo>
                  <a:lnTo>
                    <a:pt x="331" y="533"/>
                  </a:lnTo>
                  <a:lnTo>
                    <a:pt x="323" y="524"/>
                  </a:lnTo>
                  <a:lnTo>
                    <a:pt x="313" y="515"/>
                  </a:lnTo>
                  <a:lnTo>
                    <a:pt x="303" y="506"/>
                  </a:lnTo>
                  <a:lnTo>
                    <a:pt x="291" y="497"/>
                  </a:lnTo>
                  <a:lnTo>
                    <a:pt x="263" y="479"/>
                  </a:lnTo>
                  <a:lnTo>
                    <a:pt x="230" y="459"/>
                  </a:lnTo>
                  <a:lnTo>
                    <a:pt x="191" y="435"/>
                  </a:lnTo>
                  <a:lnTo>
                    <a:pt x="154" y="411"/>
                  </a:lnTo>
                  <a:lnTo>
                    <a:pt x="137" y="400"/>
                  </a:lnTo>
                  <a:lnTo>
                    <a:pt x="121" y="389"/>
                  </a:lnTo>
                  <a:lnTo>
                    <a:pt x="106" y="378"/>
                  </a:lnTo>
                  <a:lnTo>
                    <a:pt x="92" y="367"/>
                  </a:lnTo>
                  <a:lnTo>
                    <a:pt x="79" y="356"/>
                  </a:lnTo>
                  <a:lnTo>
                    <a:pt x="68" y="345"/>
                  </a:lnTo>
                  <a:lnTo>
                    <a:pt x="62" y="339"/>
                  </a:lnTo>
                  <a:lnTo>
                    <a:pt x="57" y="333"/>
                  </a:lnTo>
                  <a:lnTo>
                    <a:pt x="48" y="320"/>
                  </a:lnTo>
                  <a:lnTo>
                    <a:pt x="40" y="307"/>
                  </a:lnTo>
                  <a:lnTo>
                    <a:pt x="37" y="300"/>
                  </a:lnTo>
                  <a:lnTo>
                    <a:pt x="33" y="293"/>
                  </a:lnTo>
                  <a:lnTo>
                    <a:pt x="31" y="285"/>
                  </a:lnTo>
                  <a:lnTo>
                    <a:pt x="28" y="278"/>
                  </a:lnTo>
                  <a:lnTo>
                    <a:pt x="24" y="261"/>
                  </a:lnTo>
                  <a:lnTo>
                    <a:pt x="23" y="253"/>
                  </a:lnTo>
                  <a:lnTo>
                    <a:pt x="22" y="244"/>
                  </a:lnTo>
                  <a:lnTo>
                    <a:pt x="21" y="234"/>
                  </a:lnTo>
                  <a:lnTo>
                    <a:pt x="21" y="224"/>
                  </a:lnTo>
                  <a:lnTo>
                    <a:pt x="21" y="204"/>
                  </a:lnTo>
                  <a:lnTo>
                    <a:pt x="22" y="194"/>
                  </a:lnTo>
                  <a:lnTo>
                    <a:pt x="22" y="185"/>
                  </a:lnTo>
                  <a:lnTo>
                    <a:pt x="25" y="167"/>
                  </a:lnTo>
                  <a:lnTo>
                    <a:pt x="27" y="159"/>
                  </a:lnTo>
                  <a:lnTo>
                    <a:pt x="29" y="151"/>
                  </a:lnTo>
                  <a:lnTo>
                    <a:pt x="31" y="143"/>
                  </a:lnTo>
                  <a:lnTo>
                    <a:pt x="34" y="135"/>
                  </a:lnTo>
                  <a:lnTo>
                    <a:pt x="40" y="121"/>
                  </a:lnTo>
                  <a:lnTo>
                    <a:pt x="43" y="114"/>
                  </a:lnTo>
                  <a:lnTo>
                    <a:pt x="47" y="107"/>
                  </a:lnTo>
                  <a:lnTo>
                    <a:pt x="54" y="95"/>
                  </a:lnTo>
                  <a:lnTo>
                    <a:pt x="62" y="84"/>
                  </a:lnTo>
                  <a:lnTo>
                    <a:pt x="71" y="74"/>
                  </a:lnTo>
                  <a:lnTo>
                    <a:pt x="81" y="64"/>
                  </a:lnTo>
                  <a:lnTo>
                    <a:pt x="91" y="55"/>
                  </a:lnTo>
                  <a:lnTo>
                    <a:pt x="102" y="48"/>
                  </a:lnTo>
                  <a:lnTo>
                    <a:pt x="113" y="41"/>
                  </a:lnTo>
                  <a:lnTo>
                    <a:pt x="124" y="34"/>
                  </a:lnTo>
                  <a:lnTo>
                    <a:pt x="135" y="29"/>
                  </a:lnTo>
                  <a:lnTo>
                    <a:pt x="147" y="24"/>
                  </a:lnTo>
                  <a:lnTo>
                    <a:pt x="159" y="20"/>
                  </a:lnTo>
                  <a:lnTo>
                    <a:pt x="170" y="16"/>
                  </a:lnTo>
                  <a:lnTo>
                    <a:pt x="182" y="13"/>
                  </a:lnTo>
                  <a:lnTo>
                    <a:pt x="193" y="10"/>
                  </a:lnTo>
                  <a:lnTo>
                    <a:pt x="205" y="8"/>
                  </a:lnTo>
                  <a:lnTo>
                    <a:pt x="216" y="6"/>
                  </a:lnTo>
                  <a:lnTo>
                    <a:pt x="226" y="4"/>
                  </a:lnTo>
                  <a:lnTo>
                    <a:pt x="236" y="3"/>
                  </a:lnTo>
                  <a:lnTo>
                    <a:pt x="246" y="2"/>
                  </a:lnTo>
                  <a:lnTo>
                    <a:pt x="263" y="1"/>
                  </a:lnTo>
                  <a:lnTo>
                    <a:pt x="288" y="0"/>
                  </a:lnTo>
                  <a:lnTo>
                    <a:pt x="303" y="0"/>
                  </a:lnTo>
                  <a:lnTo>
                    <a:pt x="318" y="1"/>
                  </a:lnTo>
                  <a:lnTo>
                    <a:pt x="333" y="2"/>
                  </a:lnTo>
                  <a:lnTo>
                    <a:pt x="347" y="4"/>
                  </a:lnTo>
                  <a:lnTo>
                    <a:pt x="376" y="8"/>
                  </a:lnTo>
                  <a:lnTo>
                    <a:pt x="402" y="13"/>
                  </a:lnTo>
                  <a:lnTo>
                    <a:pt x="426" y="19"/>
                  </a:lnTo>
                  <a:lnTo>
                    <a:pt x="446" y="26"/>
                  </a:lnTo>
                  <a:lnTo>
                    <a:pt x="463" y="31"/>
                  </a:lnTo>
                  <a:lnTo>
                    <a:pt x="469" y="34"/>
                  </a:lnTo>
                  <a:lnTo>
                    <a:pt x="474" y="37"/>
                  </a:lnTo>
                  <a:lnTo>
                    <a:pt x="464" y="88"/>
                  </a:lnTo>
                  <a:lnTo>
                    <a:pt x="455" y="129"/>
                  </a:lnTo>
                  <a:lnTo>
                    <a:pt x="447" y="158"/>
                  </a:lnTo>
                  <a:lnTo>
                    <a:pt x="413" y="158"/>
                  </a:lnTo>
                  <a:lnTo>
                    <a:pt x="409" y="148"/>
                  </a:lnTo>
                  <a:lnTo>
                    <a:pt x="404" y="138"/>
                  </a:lnTo>
                  <a:lnTo>
                    <a:pt x="398" y="128"/>
                  </a:lnTo>
                  <a:lnTo>
                    <a:pt x="393" y="119"/>
                  </a:lnTo>
                  <a:lnTo>
                    <a:pt x="386" y="110"/>
                  </a:lnTo>
                  <a:lnTo>
                    <a:pt x="379" y="101"/>
                  </a:lnTo>
                  <a:lnTo>
                    <a:pt x="372" y="93"/>
                  </a:lnTo>
                  <a:lnTo>
                    <a:pt x="368" y="89"/>
                  </a:lnTo>
                  <a:lnTo>
                    <a:pt x="364" y="86"/>
                  </a:lnTo>
                  <a:lnTo>
                    <a:pt x="355" y="79"/>
                  </a:lnTo>
                  <a:lnTo>
                    <a:pt x="345" y="73"/>
                  </a:lnTo>
                  <a:lnTo>
                    <a:pt x="334" y="68"/>
                  </a:lnTo>
                  <a:lnTo>
                    <a:pt x="323" y="63"/>
                  </a:lnTo>
                  <a:lnTo>
                    <a:pt x="310" y="60"/>
                  </a:lnTo>
                  <a:lnTo>
                    <a:pt x="303" y="59"/>
                  </a:lnTo>
                  <a:lnTo>
                    <a:pt x="296" y="57"/>
                  </a:lnTo>
                  <a:lnTo>
                    <a:pt x="289" y="56"/>
                  </a:lnTo>
                  <a:lnTo>
                    <a:pt x="282" y="56"/>
                  </a:lnTo>
                  <a:lnTo>
                    <a:pt x="266" y="5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2D2D2D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4091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5" y="1484313"/>
            <a:ext cx="8207374" cy="432117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>
                <a:solidFill>
                  <a:srgbClr val="2D2D2D"/>
                </a:solidFill>
              </a:rPr>
              <a:t>Date</a:t>
            </a:r>
            <a:endParaRPr lang="fi-FI" dirty="0">
              <a:solidFill>
                <a:srgbClr val="2D2D2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>
                <a:solidFill>
                  <a:srgbClr val="2D2D2D"/>
                </a:solidFill>
              </a:rPr>
              <a:t>Presentation name</a:t>
            </a:r>
            <a:endParaRPr lang="fi-FI" dirty="0">
              <a:solidFill>
                <a:srgbClr val="2D2D2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097F4-2407-4E3D-991E-280319BD88AA}" type="slidenum">
              <a:rPr lang="fi-FI" smtClean="0">
                <a:solidFill>
                  <a:srgbClr val="2D2D2D"/>
                </a:solidFill>
              </a:rPr>
              <a:pPr/>
              <a:t>‹#›</a:t>
            </a:fld>
            <a:endParaRPr lang="fi-FI">
              <a:solidFill>
                <a:srgbClr val="2D2D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96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8881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420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Page_f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PT_ppt_takasivu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82688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74756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72493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7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Otsikko ja sisältö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3607" y="325370"/>
            <a:ext cx="8416786" cy="1260000"/>
          </a:xfrm>
        </p:spPr>
        <p:txBody>
          <a:bodyPr>
            <a:normAutofit/>
          </a:bodyPr>
          <a:lstStyle>
            <a:lvl1pPr>
              <a:lnSpc>
                <a:spcPts val="3600"/>
              </a:lnSpc>
              <a:defRPr sz="3200" b="1" baseline="0"/>
            </a:lvl1pPr>
          </a:lstStyle>
          <a:p>
            <a:r>
              <a:rPr lang="fi-FI" noProof="0" dirty="0"/>
              <a:t>&lt;Lisää otsikko&gt;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63607" y="1600341"/>
            <a:ext cx="8416786" cy="435133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fi-FI" sz="2400" baseline="0" noProof="0" dirty="0" smtClean="0">
                <a:solidFill>
                  <a:schemeClr val="tx1"/>
                </a:solidFill>
              </a:defRPr>
            </a:lvl1pPr>
            <a:lvl2pPr>
              <a:defRPr lang="fi-FI" sz="2200" noProof="0" dirty="0" smtClean="0">
                <a:solidFill>
                  <a:schemeClr val="tx1"/>
                </a:solidFill>
              </a:defRPr>
            </a:lvl2pPr>
            <a:lvl3pPr>
              <a:defRPr lang="fi-FI" sz="2000" noProof="0" dirty="0" smtClean="0">
                <a:solidFill>
                  <a:schemeClr val="tx1"/>
                </a:solidFill>
              </a:defRPr>
            </a:lvl3pPr>
            <a:lvl4pPr>
              <a:defRPr lang="fi-FI" sz="1800" noProof="0" dirty="0" smtClean="0">
                <a:solidFill>
                  <a:schemeClr val="tx1"/>
                </a:solidFill>
              </a:defRPr>
            </a:lvl4pPr>
            <a:lvl5pPr>
              <a:defRPr lang="fi-FI" sz="1800" noProof="0" dirty="0">
                <a:solidFill>
                  <a:schemeClr val="tx1"/>
                </a:solidFill>
              </a:defRPr>
            </a:lvl5pPr>
          </a:lstStyle>
          <a:p>
            <a:pPr lvl="0">
              <a:lnSpc>
                <a:spcPct val="100000"/>
              </a:lnSpc>
            </a:pPr>
            <a:r>
              <a:rPr lang="fi-FI" noProof="0" dirty="0"/>
              <a:t>&lt;Lisää tekstiä&gt;</a:t>
            </a:r>
          </a:p>
          <a:p>
            <a:pPr marL="357188" lvl="1">
              <a:lnSpc>
                <a:spcPct val="100000"/>
              </a:lnSpc>
              <a:buFont typeface="Calibri" panose="020F0502020204030204" pitchFamily="34" charset="0"/>
              <a:buChar char="‐"/>
            </a:pPr>
            <a:r>
              <a:rPr lang="fi-FI" noProof="0" dirty="0"/>
              <a:t>Second </a:t>
            </a:r>
            <a:r>
              <a:rPr lang="fi-FI" noProof="0" dirty="0" err="1"/>
              <a:t>level</a:t>
            </a:r>
            <a:endParaRPr lang="fi-FI" noProof="0" dirty="0"/>
          </a:p>
          <a:p>
            <a:pPr marL="542925" lvl="2">
              <a:lnSpc>
                <a:spcPct val="100000"/>
              </a:lnSpc>
              <a:buFont typeface="Calibri" panose="020F0502020204030204" pitchFamily="34" charset="0"/>
              <a:buChar char="‐"/>
            </a:pPr>
            <a:r>
              <a:rPr lang="fi-FI" noProof="0" dirty="0"/>
              <a:t>Third </a:t>
            </a:r>
            <a:r>
              <a:rPr lang="fi-FI" noProof="0" dirty="0" err="1"/>
              <a:t>level</a:t>
            </a:r>
            <a:endParaRPr lang="fi-FI" noProof="0" dirty="0"/>
          </a:p>
          <a:p>
            <a:pPr marL="715963" lvl="3">
              <a:lnSpc>
                <a:spcPct val="100000"/>
              </a:lnSpc>
              <a:buFont typeface="Calibri" panose="020F0502020204030204" pitchFamily="34" charset="0"/>
              <a:buChar char="‐"/>
            </a:pPr>
            <a:r>
              <a:rPr lang="fi-FI" noProof="0" dirty="0" err="1"/>
              <a:t>Fourth</a:t>
            </a:r>
            <a:r>
              <a:rPr lang="fi-FI" noProof="0" dirty="0"/>
              <a:t> </a:t>
            </a:r>
            <a:r>
              <a:rPr lang="fi-FI" noProof="0" dirty="0" err="1"/>
              <a:t>level</a:t>
            </a:r>
            <a:endParaRPr lang="fi-FI" noProof="0" dirty="0"/>
          </a:p>
          <a:p>
            <a:pPr marL="901700" lvl="4">
              <a:lnSpc>
                <a:spcPct val="100000"/>
              </a:lnSpc>
              <a:buFont typeface="Calibri" panose="020F0502020204030204" pitchFamily="34" charset="0"/>
              <a:buChar char="‐"/>
            </a:pPr>
            <a:r>
              <a:rPr lang="fi-FI" noProof="0" dirty="0" err="1"/>
              <a:t>Fifth</a:t>
            </a:r>
            <a:r>
              <a:rPr lang="fi-FI" noProof="0" dirty="0"/>
              <a:t> </a:t>
            </a:r>
            <a:r>
              <a:rPr lang="fi-FI" noProof="0" dirty="0" err="1"/>
              <a:t>level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40600" y="6290091"/>
            <a:ext cx="948433" cy="365125"/>
          </a:xfrm>
        </p:spPr>
        <p:txBody>
          <a:bodyPr/>
          <a:lstStyle>
            <a:lvl1pPr>
              <a:defRPr sz="1200" b="1"/>
            </a:lvl1pPr>
          </a:lstStyle>
          <a:p>
            <a:r>
              <a:rPr lang="fi-FI"/>
              <a:t>20.12.2013</a:t>
            </a:r>
            <a:endParaRPr lang="fi-F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6861" y="6290091"/>
            <a:ext cx="6660000" cy="365125"/>
          </a:xfrm>
        </p:spPr>
        <p:txBody>
          <a:bodyPr/>
          <a:lstStyle>
            <a:lvl1pPr algn="l">
              <a:defRPr sz="1200" b="1"/>
            </a:lvl1pPr>
          </a:lstStyle>
          <a:p>
            <a:r>
              <a:rPr lang="fi-FI"/>
              <a:t>Rakennusteollisuus RT</a:t>
            </a:r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01878" y="6290091"/>
            <a:ext cx="378515" cy="365125"/>
          </a:xfrm>
        </p:spPr>
        <p:txBody>
          <a:bodyPr/>
          <a:lstStyle>
            <a:lvl1pPr>
              <a:defRPr sz="1200" b="1"/>
            </a:lvl1pPr>
          </a:lstStyle>
          <a:p>
            <a:fld id="{1F4D50CA-F9F4-4F82-9F28-967629681EF9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7" name="Rectangle 6"/>
          <p:cNvSpPr/>
          <p:nvPr userDrawn="1"/>
        </p:nvSpPr>
        <p:spPr>
          <a:xfrm>
            <a:off x="9247118" y="-2"/>
            <a:ext cx="1869615" cy="1585371"/>
          </a:xfrm>
          <a:prstGeom prst="rect">
            <a:avLst/>
          </a:prstGeom>
          <a:noFill/>
          <a:ln w="9525" cap="flat" cmpd="sng" algn="ctr">
            <a:solidFill>
              <a:srgbClr val="626971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t"/>
          <a:lstStyle>
            <a:defPPr>
              <a:defRPr lang="fi-FI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1" i="0" u="none" strike="noStrike" kern="1200" cap="none" spc="0" normalizeH="0" baseline="0" noProof="0" dirty="0">
                <a:ln>
                  <a:noFill/>
                </a:ln>
                <a:solidFill>
                  <a:srgbClr val="626971"/>
                </a:solidFill>
                <a:effectLst/>
                <a:uLnTx/>
                <a:uFillTx/>
                <a:latin typeface="Helvetica"/>
              </a:rPr>
              <a:t>Ohje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srgbClr val="626971"/>
                </a:solidFill>
                <a:effectLst/>
                <a:uLnTx/>
                <a:uFillTx/>
                <a:latin typeface="Helvetica"/>
              </a:rPr>
              <a:t>Tätä pelkistettyä diatyyppiä voit käyttää silloin, kun lisäät sivulle esimerkiksi taulukon tai muun elementin, joka ei sovi yhteen graafisten kuvioiden kanssa. </a:t>
            </a:r>
          </a:p>
        </p:txBody>
      </p:sp>
    </p:spTree>
    <p:extLst>
      <p:ext uri="{BB962C8B-B14F-4D97-AF65-F5344CB8AC3E}">
        <p14:creationId xmlns:p14="http://schemas.microsoft.com/office/powerpoint/2010/main" val="357710690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08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4D6AAC-DE08-4C75-BBAD-6BB7DD75C112}" type="datetime1">
              <a:rPr lang="fi-FI"/>
              <a:pPr>
                <a:defRPr/>
              </a:pPr>
              <a:t>3.4.2019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 dirty="0"/>
              <a:t>Mikko Viljakainen</a:t>
            </a: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81ADD488-503C-4DBE-8A94-9C9B7BC2830C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12976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B32F31-9775-41D1-824E-87A4849840A2}" type="datetime1">
              <a:rPr lang="fi-FI"/>
              <a:pPr>
                <a:defRPr/>
              </a:pPr>
              <a:t>3.4.2019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 dirty="0"/>
              <a:t>Mikko Viljakainen</a:t>
            </a: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4AEC3431-CB79-44B8-BB12-2AFBB4CDCF3C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62474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4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601216" y="403200"/>
            <a:ext cx="7139136" cy="79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i-FI" noProof="1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1216" y="1598401"/>
            <a:ext cx="7139136" cy="42788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601216" y="6453352"/>
            <a:ext cx="972000" cy="14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fi-FI" dirty="0"/>
              <a:t>01.04.2015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93200" y="144000"/>
            <a:ext cx="432000" cy="21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3F353CFB-2F54-4B8E-9687-DE47BFAA9E35}" type="slidenum">
              <a:rPr lang="fi-FI" smtClean="0"/>
              <a:t>‹#›</a:t>
            </a:fld>
            <a:endParaRPr lang="fi-FI"/>
          </a:p>
        </p:txBody>
      </p:sp>
      <p:sp>
        <p:nvSpPr>
          <p:cNvPr id="9" name="dlogoplaceholder" hidden="1"/>
          <p:cNvSpPr txBox="1"/>
          <p:nvPr/>
        </p:nvSpPr>
        <p:spPr>
          <a:xfrm>
            <a:off x="6804000" y="6084000"/>
            <a:ext cx="1843200" cy="4644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i-FI" sz="800" dirty="0"/>
              <a:t>Logo </a:t>
            </a:r>
            <a:r>
              <a:rPr lang="fi-FI" sz="800" dirty="0" err="1"/>
              <a:t>placeholder</a:t>
            </a:r>
            <a:endParaRPr lang="fi-FI" sz="800" dirty="0"/>
          </a:p>
        </p:txBody>
      </p:sp>
      <p:pic>
        <p:nvPicPr>
          <p:cNvPr id="8" name="Kuva 7" descr="PT_logo_PPT.jpg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6656" y="6165304"/>
            <a:ext cx="3133104" cy="50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262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1" r:id="rId4"/>
    <p:sldLayoutId id="2147483685" r:id="rId5"/>
    <p:sldLayoutId id="2147483686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hf hdr="0" ftr="0"/>
  <p:txStyles>
    <p:titleStyle>
      <a:lvl1pPr algn="l" defTabSz="914400" rtl="0" eaLnBrk="1" latinLnBrk="0" hangingPunct="1">
        <a:spcBef>
          <a:spcPct val="0"/>
        </a:spcBef>
        <a:buNone/>
        <a:defRPr sz="2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4400" indent="-2844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latin typeface="+mn-lt"/>
          <a:ea typeface="+mn-ea"/>
          <a:cs typeface="+mn-cs"/>
        </a:defRPr>
      </a:lvl1pPr>
      <a:lvl2pPr marL="74160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4800" indent="-2304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2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9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601216" y="403200"/>
            <a:ext cx="7139136" cy="79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i-FI" noProof="1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1216" y="1598401"/>
            <a:ext cx="7139136" cy="42788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601216" y="6453352"/>
            <a:ext cx="972000" cy="14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38E08938-DF89-422E-9715-F741937A415B}" type="datetime1">
              <a:rPr lang="fi-FI" smtClean="0">
                <a:solidFill>
                  <a:prstClr val="black"/>
                </a:solidFill>
              </a:rPr>
              <a:pPr/>
              <a:t>3.4.2019</a:t>
            </a:fld>
            <a:endParaRPr lang="fi-FI" dirty="0">
              <a:solidFill>
                <a:prstClr val="black"/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593200" y="144000"/>
            <a:ext cx="432000" cy="21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3F353CFB-2F54-4B8E-9687-DE47BFAA9E35}" type="slidenum">
              <a:rPr lang="fi-FI" smtClean="0">
                <a:solidFill>
                  <a:prstClr val="black"/>
                </a:solidFill>
              </a:rPr>
              <a:pPr/>
              <a:t>‹#›</a:t>
            </a:fld>
            <a:endParaRPr lang="fi-FI">
              <a:solidFill>
                <a:prstClr val="black"/>
              </a:solidFill>
            </a:endParaRPr>
          </a:p>
        </p:txBody>
      </p:sp>
      <p:sp>
        <p:nvSpPr>
          <p:cNvPr id="9" name="dlogoplaceholder" hidden="1"/>
          <p:cNvSpPr txBox="1"/>
          <p:nvPr/>
        </p:nvSpPr>
        <p:spPr>
          <a:xfrm>
            <a:off x="6804000" y="6084000"/>
            <a:ext cx="1843200" cy="4644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fi-FI" sz="800" dirty="0">
                <a:solidFill>
                  <a:prstClr val="black"/>
                </a:solidFill>
              </a:rPr>
              <a:t>Logo </a:t>
            </a:r>
            <a:r>
              <a:rPr lang="fi-FI" sz="800" dirty="0" err="1">
                <a:solidFill>
                  <a:prstClr val="black"/>
                </a:solidFill>
              </a:rPr>
              <a:t>placeholder</a:t>
            </a:r>
            <a:endParaRPr lang="fi-FI" sz="800" dirty="0">
              <a:solidFill>
                <a:prstClr val="black"/>
              </a:solidFill>
            </a:endParaRPr>
          </a:p>
        </p:txBody>
      </p:sp>
      <p:pic>
        <p:nvPicPr>
          <p:cNvPr id="8" name="Kuva 7" descr="PT_logo_PPT.jpg"/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6656" y="6165304"/>
            <a:ext cx="3133104" cy="50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273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701" r:id="rId10"/>
    <p:sldLayoutId id="2147483702" r:id="rId11"/>
    <p:sldLayoutId id="2147483703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4400" indent="-2844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latin typeface="+mn-lt"/>
          <a:ea typeface="+mn-ea"/>
          <a:cs typeface="+mn-cs"/>
        </a:defRPr>
      </a:lvl1pPr>
      <a:lvl2pPr marL="74160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4800" indent="-2304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2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9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95288" y="274638"/>
            <a:ext cx="83534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95288" y="1600200"/>
            <a:ext cx="8353425" cy="421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0" y="6554788"/>
            <a:ext cx="2133600" cy="1666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none"/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700">
                <a:solidFill>
                  <a:srgbClr val="898989"/>
                </a:solidFill>
                <a:cs typeface="Arial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fi-FI">
                <a:ea typeface="ＭＳ Ｐゴシック" pitchFamily="34" charset="-128"/>
              </a:rPr>
              <a:t>Stora Enso Building and Living</a:t>
            </a:r>
            <a:endParaRPr lang="en-GB" dirty="0">
              <a:ea typeface="ＭＳ Ｐゴシック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20938" y="6556375"/>
            <a:ext cx="2151062" cy="165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none"/>
        </p:style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7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</a:lstStyle>
          <a:p>
            <a:pPr defTabSz="457200"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Stora Enso Building and Living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8900" y="6556375"/>
            <a:ext cx="915988" cy="165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none"/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700">
                <a:solidFill>
                  <a:srgbClr val="898989"/>
                </a:solidFill>
                <a:cs typeface="Arial" pitchFamily="34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BAAE50A5-2358-40EB-B0E1-80BDA8D5579C}" type="slidenum">
              <a:rPr lang="en-US">
                <a:ea typeface="ＭＳ Ｐゴシック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ea typeface="ＭＳ Ｐゴシック" pitchFamily="34" charset="-128"/>
            </a:endParaRPr>
          </a:p>
        </p:txBody>
      </p:sp>
      <p:sp>
        <p:nvSpPr>
          <p:cNvPr id="1031" name="TextBox 6"/>
          <p:cNvSpPr txBox="1">
            <a:spLocks noChangeArrowheads="1"/>
          </p:cNvSpPr>
          <p:nvPr/>
        </p:nvSpPr>
        <p:spPr bwMode="auto">
          <a:xfrm>
            <a:off x="7824788" y="6554788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prstClr val="black"/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577698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20" r:id="rId16"/>
    <p:sldLayoutId id="2147483721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hf sldNum="0" hd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600" kern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Arial" charset="0"/>
          <a:ea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Arial" charset="0"/>
          <a:ea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Arial" charset="0"/>
          <a:ea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Arial" charset="0"/>
          <a:ea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Arial" charset="0"/>
          <a:ea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Arial" charset="0"/>
          <a:ea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Arial" charset="0"/>
          <a:ea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2600">
          <a:solidFill>
            <a:schemeClr val="tx1"/>
          </a:solidFill>
          <a:latin typeface="Arial" charset="0"/>
          <a:ea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chemeClr val="tx1"/>
          </a:solidFill>
          <a:latin typeface="Arial"/>
          <a:ea typeface="ＭＳ Ｐゴシック" charset="0"/>
          <a:cs typeface="Arial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400" kern="1200">
          <a:solidFill>
            <a:schemeClr val="tx1"/>
          </a:solidFill>
          <a:latin typeface="Arial"/>
          <a:ea typeface="ＭＳ Ｐゴシック" charset="0"/>
          <a:cs typeface="Arial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400" kern="1200">
          <a:solidFill>
            <a:schemeClr val="tx1"/>
          </a:solidFill>
          <a:latin typeface="Arial"/>
          <a:ea typeface="ＭＳ Ｐゴシック" charset="0"/>
          <a:cs typeface="Arial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1400" kern="1200">
          <a:solidFill>
            <a:schemeClr val="tx1"/>
          </a:solidFill>
          <a:latin typeface="Arial"/>
          <a:ea typeface="ＭＳ Ｐゴシック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 userDrawn="1"/>
        </p:nvGrpSpPr>
        <p:grpSpPr>
          <a:xfrm>
            <a:off x="5941387" y="5926138"/>
            <a:ext cx="3233738" cy="931863"/>
            <a:chOff x="5910263" y="5926138"/>
            <a:chExt cx="3233738" cy="931863"/>
          </a:xfrm>
        </p:grpSpPr>
        <p:sp>
          <p:nvSpPr>
            <p:cNvPr id="9" name="Freeform 6"/>
            <p:cNvSpPr>
              <a:spLocks/>
            </p:cNvSpPr>
            <p:nvPr userDrawn="1"/>
          </p:nvSpPr>
          <p:spPr bwMode="auto">
            <a:xfrm>
              <a:off x="6916739" y="5926138"/>
              <a:ext cx="2227262" cy="931863"/>
            </a:xfrm>
            <a:custGeom>
              <a:avLst/>
              <a:gdLst>
                <a:gd name="T0" fmla="*/ 0 w 1399"/>
                <a:gd name="T1" fmla="*/ 123 h 587"/>
                <a:gd name="T2" fmla="*/ 36 w 1399"/>
                <a:gd name="T3" fmla="*/ 587 h 587"/>
                <a:gd name="T4" fmla="*/ 718 w 1399"/>
                <a:gd name="T5" fmla="*/ 587 h 587"/>
                <a:gd name="T6" fmla="*/ 1399 w 1399"/>
                <a:gd name="T7" fmla="*/ 587 h 587"/>
                <a:gd name="T8" fmla="*/ 1399 w 1399"/>
                <a:gd name="T9" fmla="*/ 0 h 587"/>
                <a:gd name="T10" fmla="*/ 700 w 1399"/>
                <a:gd name="T11" fmla="*/ 61 h 587"/>
                <a:gd name="T12" fmla="*/ 0 w 1399"/>
                <a:gd name="T13" fmla="*/ 123 h 5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9" h="587">
                  <a:moveTo>
                    <a:pt x="0" y="123"/>
                  </a:moveTo>
                  <a:lnTo>
                    <a:pt x="36" y="587"/>
                  </a:lnTo>
                  <a:lnTo>
                    <a:pt x="718" y="587"/>
                  </a:lnTo>
                  <a:lnTo>
                    <a:pt x="1399" y="587"/>
                  </a:lnTo>
                  <a:lnTo>
                    <a:pt x="1399" y="0"/>
                  </a:lnTo>
                  <a:lnTo>
                    <a:pt x="700" y="61"/>
                  </a:lnTo>
                  <a:lnTo>
                    <a:pt x="0" y="123"/>
                  </a:lnTo>
                  <a:close/>
                </a:path>
              </a:pathLst>
            </a:custGeom>
            <a:solidFill>
              <a:srgbClr val="D9D5B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2D2D2D"/>
                </a:solidFill>
              </a:endParaRPr>
            </a:p>
          </p:txBody>
        </p:sp>
        <p:sp>
          <p:nvSpPr>
            <p:cNvPr id="14" name="Freeform 7"/>
            <p:cNvSpPr>
              <a:spLocks/>
            </p:cNvSpPr>
            <p:nvPr userDrawn="1"/>
          </p:nvSpPr>
          <p:spPr bwMode="auto">
            <a:xfrm>
              <a:off x="6475413" y="6129338"/>
              <a:ext cx="363537" cy="327025"/>
            </a:xfrm>
            <a:custGeom>
              <a:avLst/>
              <a:gdLst>
                <a:gd name="T0" fmla="*/ 15 w 229"/>
                <a:gd name="T1" fmla="*/ 18 h 206"/>
                <a:gd name="T2" fmla="*/ 215 w 229"/>
                <a:gd name="T3" fmla="*/ 0 h 206"/>
                <a:gd name="T4" fmla="*/ 229 w 229"/>
                <a:gd name="T5" fmla="*/ 186 h 206"/>
                <a:gd name="T6" fmla="*/ 0 w 229"/>
                <a:gd name="T7" fmla="*/ 206 h 206"/>
                <a:gd name="T8" fmla="*/ 15 w 229"/>
                <a:gd name="T9" fmla="*/ 18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9" h="206">
                  <a:moveTo>
                    <a:pt x="15" y="18"/>
                  </a:moveTo>
                  <a:lnTo>
                    <a:pt x="215" y="0"/>
                  </a:lnTo>
                  <a:lnTo>
                    <a:pt x="229" y="186"/>
                  </a:lnTo>
                  <a:lnTo>
                    <a:pt x="0" y="206"/>
                  </a:lnTo>
                  <a:lnTo>
                    <a:pt x="15" y="18"/>
                  </a:lnTo>
                  <a:close/>
                </a:path>
              </a:pathLst>
            </a:custGeom>
            <a:solidFill>
              <a:srgbClr val="B2AD8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2D2D2D"/>
                </a:solidFill>
              </a:endParaRPr>
            </a:p>
          </p:txBody>
        </p:sp>
        <p:sp>
          <p:nvSpPr>
            <p:cNvPr id="15" name="Freeform 8"/>
            <p:cNvSpPr>
              <a:spLocks/>
            </p:cNvSpPr>
            <p:nvPr userDrawn="1"/>
          </p:nvSpPr>
          <p:spPr bwMode="auto">
            <a:xfrm>
              <a:off x="6445250" y="6526213"/>
              <a:ext cx="427037" cy="331788"/>
            </a:xfrm>
            <a:custGeom>
              <a:avLst/>
              <a:gdLst>
                <a:gd name="T0" fmla="*/ 150 w 269"/>
                <a:gd name="T1" fmla="*/ 9 h 209"/>
                <a:gd name="T2" fmla="*/ 14 w 269"/>
                <a:gd name="T3" fmla="*/ 21 h 209"/>
                <a:gd name="T4" fmla="*/ 0 w 269"/>
                <a:gd name="T5" fmla="*/ 209 h 209"/>
                <a:gd name="T6" fmla="*/ 269 w 269"/>
                <a:gd name="T7" fmla="*/ 209 h 209"/>
                <a:gd name="T8" fmla="*/ 254 w 269"/>
                <a:gd name="T9" fmla="*/ 18 h 209"/>
                <a:gd name="T10" fmla="*/ 253 w 269"/>
                <a:gd name="T11" fmla="*/ 0 h 209"/>
                <a:gd name="T12" fmla="*/ 150 w 269"/>
                <a:gd name="T13" fmla="*/ 9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9" h="209">
                  <a:moveTo>
                    <a:pt x="150" y="9"/>
                  </a:moveTo>
                  <a:lnTo>
                    <a:pt x="14" y="21"/>
                  </a:lnTo>
                  <a:lnTo>
                    <a:pt x="0" y="209"/>
                  </a:lnTo>
                  <a:lnTo>
                    <a:pt x="269" y="209"/>
                  </a:lnTo>
                  <a:lnTo>
                    <a:pt x="254" y="18"/>
                  </a:lnTo>
                  <a:lnTo>
                    <a:pt x="253" y="0"/>
                  </a:lnTo>
                  <a:lnTo>
                    <a:pt x="150" y="9"/>
                  </a:lnTo>
                  <a:close/>
                </a:path>
              </a:pathLst>
            </a:custGeom>
            <a:solidFill>
              <a:srgbClr val="C7C3A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2D2D2D"/>
                </a:solidFill>
              </a:endParaRPr>
            </a:p>
          </p:txBody>
        </p:sp>
        <p:sp>
          <p:nvSpPr>
            <p:cNvPr id="16" name="Freeform 9"/>
            <p:cNvSpPr>
              <a:spLocks/>
            </p:cNvSpPr>
            <p:nvPr userDrawn="1"/>
          </p:nvSpPr>
          <p:spPr bwMode="auto">
            <a:xfrm>
              <a:off x="5910263" y="6569075"/>
              <a:ext cx="455612" cy="288925"/>
            </a:xfrm>
            <a:custGeom>
              <a:avLst/>
              <a:gdLst>
                <a:gd name="T0" fmla="*/ 12 w 287"/>
                <a:gd name="T1" fmla="*/ 24 h 182"/>
                <a:gd name="T2" fmla="*/ 0 w 287"/>
                <a:gd name="T3" fmla="*/ 182 h 182"/>
                <a:gd name="T4" fmla="*/ 273 w 287"/>
                <a:gd name="T5" fmla="*/ 182 h 182"/>
                <a:gd name="T6" fmla="*/ 287 w 287"/>
                <a:gd name="T7" fmla="*/ 0 h 182"/>
                <a:gd name="T8" fmla="*/ 12 w 287"/>
                <a:gd name="T9" fmla="*/ 24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7" h="182">
                  <a:moveTo>
                    <a:pt x="12" y="24"/>
                  </a:moveTo>
                  <a:lnTo>
                    <a:pt x="0" y="182"/>
                  </a:lnTo>
                  <a:lnTo>
                    <a:pt x="273" y="182"/>
                  </a:lnTo>
                  <a:lnTo>
                    <a:pt x="287" y="0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D9D5B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solidFill>
                  <a:srgbClr val="2D2D2D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8315" y="692696"/>
            <a:ext cx="8207374" cy="504056"/>
          </a:xfrm>
          <a:prstGeom prst="rect">
            <a:avLst/>
          </a:prstGeom>
        </p:spPr>
        <p:txBody>
          <a:bodyPr vert="horz" lIns="36000" tIns="36000" rIns="36000" bIns="36000" rtlCol="0" anchor="t" anchorCtr="0">
            <a:noAutofit/>
          </a:bodyPr>
          <a:lstStyle/>
          <a:p>
            <a:r>
              <a:rPr lang="fi-FI"/>
              <a:t>Muokkaa perustyyl. napsautt.</a:t>
            </a:r>
            <a:endParaRPr lang="fi-F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15" y="1484313"/>
            <a:ext cx="8210549" cy="4321175"/>
          </a:xfrm>
          <a:prstGeom prst="rect">
            <a:avLst/>
          </a:prstGeom>
        </p:spPr>
        <p:txBody>
          <a:bodyPr vert="horz" lIns="36000" tIns="36000" rIns="36000" bIns="36000" rtlCol="0">
            <a:no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7089" y="6381330"/>
            <a:ext cx="1368152" cy="144017"/>
          </a:xfrm>
          <a:prstGeom prst="rect">
            <a:avLst/>
          </a:prstGeom>
        </p:spPr>
        <p:txBody>
          <a:bodyPr vert="horz" lIns="36000" tIns="36000" rIns="36000" bIns="36000" rtlCol="0" anchor="ctr">
            <a:noAutofit/>
          </a:bodyPr>
          <a:lstStyle>
            <a:lvl1pPr algn="l">
              <a:defRPr sz="675">
                <a:solidFill>
                  <a:schemeClr val="tx1"/>
                </a:solidFill>
              </a:defRPr>
            </a:lvl1pPr>
          </a:lstStyle>
          <a:p>
            <a:r>
              <a:rPr lang="fi-FI">
                <a:solidFill>
                  <a:srgbClr val="2D2D2D"/>
                </a:solidFill>
              </a:rPr>
              <a:t>Date</a:t>
            </a:r>
            <a:endParaRPr lang="fi-FI" dirty="0">
              <a:solidFill>
                <a:srgbClr val="2D2D2D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05459" y="6381328"/>
            <a:ext cx="3456384" cy="144016"/>
          </a:xfrm>
          <a:prstGeom prst="rect">
            <a:avLst/>
          </a:prstGeom>
        </p:spPr>
        <p:txBody>
          <a:bodyPr vert="horz" lIns="36000" tIns="36000" rIns="36000" bIns="36000" rtlCol="0" anchor="ctr">
            <a:noAutofit/>
          </a:bodyPr>
          <a:lstStyle>
            <a:lvl1pPr algn="l">
              <a:defRPr sz="675">
                <a:solidFill>
                  <a:schemeClr val="tx1"/>
                </a:solidFill>
              </a:defRPr>
            </a:lvl1pPr>
          </a:lstStyle>
          <a:p>
            <a:r>
              <a:rPr lang="fi-FI">
                <a:solidFill>
                  <a:srgbClr val="2D2D2D"/>
                </a:solidFill>
              </a:rPr>
              <a:t>Presentation name</a:t>
            </a:r>
            <a:endParaRPr lang="fi-FI" dirty="0">
              <a:solidFill>
                <a:srgbClr val="2D2D2D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8313" y="6381328"/>
            <a:ext cx="358775" cy="144016"/>
          </a:xfrm>
          <a:prstGeom prst="rect">
            <a:avLst/>
          </a:prstGeom>
        </p:spPr>
        <p:txBody>
          <a:bodyPr vert="horz" lIns="36000" tIns="36000" rIns="36000" bIns="36000" rtlCol="0" anchor="ctr">
            <a:noAutofit/>
          </a:bodyPr>
          <a:lstStyle>
            <a:lvl1pPr algn="l">
              <a:defRPr sz="675">
                <a:solidFill>
                  <a:schemeClr val="tx1"/>
                </a:solidFill>
              </a:defRPr>
            </a:lvl1pPr>
          </a:lstStyle>
          <a:p>
            <a:fld id="{08B097F4-2407-4E3D-991E-280319BD88AA}" type="slidenum">
              <a:rPr lang="fi-FI" smtClean="0">
                <a:solidFill>
                  <a:srgbClr val="2D2D2D"/>
                </a:solidFill>
              </a:rPr>
              <a:pPr/>
              <a:t>‹#›</a:t>
            </a:fld>
            <a:endParaRPr lang="fi-FI">
              <a:solidFill>
                <a:srgbClr val="2D2D2D"/>
              </a:solidFill>
            </a:endParaRPr>
          </a:p>
        </p:txBody>
      </p:sp>
      <p:grpSp>
        <p:nvGrpSpPr>
          <p:cNvPr id="33" name="Group 21"/>
          <p:cNvGrpSpPr/>
          <p:nvPr userDrawn="1"/>
        </p:nvGrpSpPr>
        <p:grpSpPr>
          <a:xfrm>
            <a:off x="8079184" y="6186692"/>
            <a:ext cx="596504" cy="357188"/>
            <a:chOff x="7883525" y="6146801"/>
            <a:chExt cx="795338" cy="357188"/>
          </a:xfrm>
        </p:grpSpPr>
        <p:sp>
          <p:nvSpPr>
            <p:cNvPr id="34" name="Freeform 14"/>
            <p:cNvSpPr>
              <a:spLocks/>
            </p:cNvSpPr>
            <p:nvPr userDrawn="1"/>
          </p:nvSpPr>
          <p:spPr bwMode="auto">
            <a:xfrm>
              <a:off x="8415338" y="6146801"/>
              <a:ext cx="263525" cy="230188"/>
            </a:xfrm>
            <a:custGeom>
              <a:avLst/>
              <a:gdLst>
                <a:gd name="T0" fmla="*/ 3 w 998"/>
                <a:gd name="T1" fmla="*/ 0 h 871"/>
                <a:gd name="T2" fmla="*/ 500 w 998"/>
                <a:gd name="T3" fmla="*/ 0 h 871"/>
                <a:gd name="T4" fmla="*/ 998 w 998"/>
                <a:gd name="T5" fmla="*/ 0 h 871"/>
                <a:gd name="T6" fmla="*/ 507 w 998"/>
                <a:gd name="T7" fmla="*/ 871 h 871"/>
                <a:gd name="T8" fmla="*/ 0 w 998"/>
                <a:gd name="T9" fmla="*/ 2 h 871"/>
                <a:gd name="T10" fmla="*/ 3 w 998"/>
                <a:gd name="T11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8" h="871">
                  <a:moveTo>
                    <a:pt x="3" y="0"/>
                  </a:moveTo>
                  <a:lnTo>
                    <a:pt x="500" y="0"/>
                  </a:lnTo>
                  <a:lnTo>
                    <a:pt x="998" y="0"/>
                  </a:lnTo>
                  <a:lnTo>
                    <a:pt x="507" y="871"/>
                  </a:lnTo>
                  <a:lnTo>
                    <a:pt x="0" y="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5D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6000" tIns="36000" rIns="36000" bIns="3600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 sz="1350">
                <a:solidFill>
                  <a:srgbClr val="2D2D2D"/>
                </a:solidFill>
              </a:endParaRPr>
            </a:p>
          </p:txBody>
        </p:sp>
        <p:sp>
          <p:nvSpPr>
            <p:cNvPr id="35" name="Freeform 15"/>
            <p:cNvSpPr>
              <a:spLocks/>
            </p:cNvSpPr>
            <p:nvPr userDrawn="1"/>
          </p:nvSpPr>
          <p:spPr bwMode="auto">
            <a:xfrm>
              <a:off x="8270875" y="6234113"/>
              <a:ext cx="219075" cy="265113"/>
            </a:xfrm>
            <a:custGeom>
              <a:avLst/>
              <a:gdLst>
                <a:gd name="T0" fmla="*/ 553 w 826"/>
                <a:gd name="T1" fmla="*/ 745 h 1003"/>
                <a:gd name="T2" fmla="*/ 540 w 826"/>
                <a:gd name="T3" fmla="*/ 715 h 1003"/>
                <a:gd name="T4" fmla="*/ 522 w 826"/>
                <a:gd name="T5" fmla="*/ 676 h 1003"/>
                <a:gd name="T6" fmla="*/ 479 w 826"/>
                <a:gd name="T7" fmla="*/ 574 h 1003"/>
                <a:gd name="T8" fmla="*/ 430 w 826"/>
                <a:gd name="T9" fmla="*/ 454 h 1003"/>
                <a:gd name="T10" fmla="*/ 378 w 826"/>
                <a:gd name="T11" fmla="*/ 324 h 1003"/>
                <a:gd name="T12" fmla="*/ 288 w 826"/>
                <a:gd name="T13" fmla="*/ 98 h 1003"/>
                <a:gd name="T14" fmla="*/ 249 w 826"/>
                <a:gd name="T15" fmla="*/ 0 h 1003"/>
                <a:gd name="T16" fmla="*/ 200 w 826"/>
                <a:gd name="T17" fmla="*/ 0 h 1003"/>
                <a:gd name="T18" fmla="*/ 154 w 826"/>
                <a:gd name="T19" fmla="*/ 1 h 1003"/>
                <a:gd name="T20" fmla="*/ 111 w 826"/>
                <a:gd name="T21" fmla="*/ 1 h 1003"/>
                <a:gd name="T22" fmla="*/ 75 w 826"/>
                <a:gd name="T23" fmla="*/ 1 h 1003"/>
                <a:gd name="T24" fmla="*/ 20 w 826"/>
                <a:gd name="T25" fmla="*/ 0 h 1003"/>
                <a:gd name="T26" fmla="*/ 0 w 826"/>
                <a:gd name="T27" fmla="*/ 0 h 1003"/>
                <a:gd name="T28" fmla="*/ 260 w 826"/>
                <a:gd name="T29" fmla="*/ 629 h 1003"/>
                <a:gd name="T30" fmla="*/ 366 w 826"/>
                <a:gd name="T31" fmla="*/ 883 h 1003"/>
                <a:gd name="T32" fmla="*/ 414 w 826"/>
                <a:gd name="T33" fmla="*/ 1003 h 1003"/>
                <a:gd name="T34" fmla="*/ 459 w 826"/>
                <a:gd name="T35" fmla="*/ 1003 h 1003"/>
                <a:gd name="T36" fmla="*/ 505 w 826"/>
                <a:gd name="T37" fmla="*/ 1003 h 1003"/>
                <a:gd name="T38" fmla="*/ 561 w 826"/>
                <a:gd name="T39" fmla="*/ 1003 h 1003"/>
                <a:gd name="T40" fmla="*/ 573 w 826"/>
                <a:gd name="T41" fmla="*/ 971 h 1003"/>
                <a:gd name="T42" fmla="*/ 594 w 826"/>
                <a:gd name="T43" fmla="*/ 914 h 1003"/>
                <a:gd name="T44" fmla="*/ 659 w 826"/>
                <a:gd name="T45" fmla="*/ 751 h 1003"/>
                <a:gd name="T46" fmla="*/ 741 w 826"/>
                <a:gd name="T47" fmla="*/ 544 h 1003"/>
                <a:gd name="T48" fmla="*/ 826 w 826"/>
                <a:gd name="T49" fmla="*/ 328 h 1003"/>
                <a:gd name="T50" fmla="*/ 756 w 826"/>
                <a:gd name="T51" fmla="*/ 213 h 1003"/>
                <a:gd name="T52" fmla="*/ 738 w 826"/>
                <a:gd name="T53" fmla="*/ 265 h 1003"/>
                <a:gd name="T54" fmla="*/ 719 w 826"/>
                <a:gd name="T55" fmla="*/ 320 h 1003"/>
                <a:gd name="T56" fmla="*/ 697 w 826"/>
                <a:gd name="T57" fmla="*/ 377 h 1003"/>
                <a:gd name="T58" fmla="*/ 674 w 826"/>
                <a:gd name="T59" fmla="*/ 437 h 1003"/>
                <a:gd name="T60" fmla="*/ 620 w 826"/>
                <a:gd name="T61" fmla="*/ 575 h 1003"/>
                <a:gd name="T62" fmla="*/ 553 w 826"/>
                <a:gd name="T63" fmla="*/ 745 h 10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26" h="1003">
                  <a:moveTo>
                    <a:pt x="553" y="745"/>
                  </a:moveTo>
                  <a:lnTo>
                    <a:pt x="540" y="715"/>
                  </a:lnTo>
                  <a:lnTo>
                    <a:pt x="522" y="676"/>
                  </a:lnTo>
                  <a:lnTo>
                    <a:pt x="479" y="574"/>
                  </a:lnTo>
                  <a:lnTo>
                    <a:pt x="430" y="454"/>
                  </a:lnTo>
                  <a:lnTo>
                    <a:pt x="378" y="324"/>
                  </a:lnTo>
                  <a:lnTo>
                    <a:pt x="288" y="98"/>
                  </a:lnTo>
                  <a:lnTo>
                    <a:pt x="249" y="0"/>
                  </a:lnTo>
                  <a:lnTo>
                    <a:pt x="200" y="0"/>
                  </a:lnTo>
                  <a:lnTo>
                    <a:pt x="154" y="1"/>
                  </a:lnTo>
                  <a:lnTo>
                    <a:pt x="111" y="1"/>
                  </a:lnTo>
                  <a:lnTo>
                    <a:pt x="75" y="1"/>
                  </a:lnTo>
                  <a:lnTo>
                    <a:pt x="20" y="0"/>
                  </a:lnTo>
                  <a:lnTo>
                    <a:pt x="0" y="0"/>
                  </a:lnTo>
                  <a:lnTo>
                    <a:pt x="260" y="629"/>
                  </a:lnTo>
                  <a:lnTo>
                    <a:pt x="366" y="883"/>
                  </a:lnTo>
                  <a:lnTo>
                    <a:pt x="414" y="1003"/>
                  </a:lnTo>
                  <a:lnTo>
                    <a:pt x="459" y="1003"/>
                  </a:lnTo>
                  <a:lnTo>
                    <a:pt x="505" y="1003"/>
                  </a:lnTo>
                  <a:lnTo>
                    <a:pt x="561" y="1003"/>
                  </a:lnTo>
                  <a:lnTo>
                    <a:pt x="573" y="971"/>
                  </a:lnTo>
                  <a:lnTo>
                    <a:pt x="594" y="914"/>
                  </a:lnTo>
                  <a:lnTo>
                    <a:pt x="659" y="751"/>
                  </a:lnTo>
                  <a:lnTo>
                    <a:pt x="741" y="544"/>
                  </a:lnTo>
                  <a:lnTo>
                    <a:pt x="826" y="328"/>
                  </a:lnTo>
                  <a:lnTo>
                    <a:pt x="756" y="213"/>
                  </a:lnTo>
                  <a:lnTo>
                    <a:pt x="738" y="265"/>
                  </a:lnTo>
                  <a:lnTo>
                    <a:pt x="719" y="320"/>
                  </a:lnTo>
                  <a:lnTo>
                    <a:pt x="697" y="377"/>
                  </a:lnTo>
                  <a:lnTo>
                    <a:pt x="674" y="437"/>
                  </a:lnTo>
                  <a:lnTo>
                    <a:pt x="620" y="575"/>
                  </a:lnTo>
                  <a:lnTo>
                    <a:pt x="553" y="74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6000" tIns="36000" rIns="36000" bIns="3600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 sz="1350">
                <a:solidFill>
                  <a:srgbClr val="2D2D2D"/>
                </a:solidFill>
              </a:endParaRPr>
            </a:p>
          </p:txBody>
        </p:sp>
        <p:sp>
          <p:nvSpPr>
            <p:cNvPr id="36" name="Freeform 16"/>
            <p:cNvSpPr>
              <a:spLocks/>
            </p:cNvSpPr>
            <p:nvPr userDrawn="1"/>
          </p:nvSpPr>
          <p:spPr bwMode="auto">
            <a:xfrm>
              <a:off x="7883525" y="6229351"/>
              <a:ext cx="171450" cy="274638"/>
            </a:xfrm>
            <a:custGeom>
              <a:avLst/>
              <a:gdLst>
                <a:gd name="T0" fmla="*/ 296 w 648"/>
                <a:gd name="T1" fmla="*/ 79 h 1036"/>
                <a:gd name="T2" fmla="*/ 240 w 648"/>
                <a:gd name="T3" fmla="*/ 107 h 1036"/>
                <a:gd name="T4" fmla="*/ 213 w 648"/>
                <a:gd name="T5" fmla="*/ 140 h 1036"/>
                <a:gd name="T6" fmla="*/ 199 w 648"/>
                <a:gd name="T7" fmla="*/ 178 h 1036"/>
                <a:gd name="T8" fmla="*/ 195 w 648"/>
                <a:gd name="T9" fmla="*/ 229 h 1036"/>
                <a:gd name="T10" fmla="*/ 206 w 648"/>
                <a:gd name="T11" fmla="*/ 266 h 1036"/>
                <a:gd name="T12" fmla="*/ 255 w 648"/>
                <a:gd name="T13" fmla="*/ 326 h 1036"/>
                <a:gd name="T14" fmla="*/ 417 w 648"/>
                <a:gd name="T15" fmla="*/ 439 h 1036"/>
                <a:gd name="T16" fmla="*/ 551 w 648"/>
                <a:gd name="T17" fmla="*/ 535 h 1036"/>
                <a:gd name="T18" fmla="*/ 606 w 648"/>
                <a:gd name="T19" fmla="*/ 592 h 1036"/>
                <a:gd name="T20" fmla="*/ 635 w 648"/>
                <a:gd name="T21" fmla="*/ 639 h 1036"/>
                <a:gd name="T22" fmla="*/ 648 w 648"/>
                <a:gd name="T23" fmla="*/ 698 h 1036"/>
                <a:gd name="T24" fmla="*/ 643 w 648"/>
                <a:gd name="T25" fmla="*/ 781 h 1036"/>
                <a:gd name="T26" fmla="*/ 620 w 648"/>
                <a:gd name="T27" fmla="*/ 857 h 1036"/>
                <a:gd name="T28" fmla="*/ 594 w 648"/>
                <a:gd name="T29" fmla="*/ 901 h 1036"/>
                <a:gd name="T30" fmla="*/ 562 w 648"/>
                <a:gd name="T31" fmla="*/ 936 h 1036"/>
                <a:gd name="T32" fmla="*/ 504 w 648"/>
                <a:gd name="T33" fmla="*/ 980 h 1036"/>
                <a:gd name="T34" fmla="*/ 424 w 648"/>
                <a:gd name="T35" fmla="*/ 1013 h 1036"/>
                <a:gd name="T36" fmla="*/ 349 w 648"/>
                <a:gd name="T37" fmla="*/ 1030 h 1036"/>
                <a:gd name="T38" fmla="*/ 276 w 648"/>
                <a:gd name="T39" fmla="*/ 1036 h 1036"/>
                <a:gd name="T40" fmla="*/ 167 w 648"/>
                <a:gd name="T41" fmla="*/ 1026 h 1036"/>
                <a:gd name="T42" fmla="*/ 46 w 648"/>
                <a:gd name="T43" fmla="*/ 994 h 1036"/>
                <a:gd name="T44" fmla="*/ 24 w 648"/>
                <a:gd name="T45" fmla="*/ 847 h 1036"/>
                <a:gd name="T46" fmla="*/ 98 w 648"/>
                <a:gd name="T47" fmla="*/ 842 h 1036"/>
                <a:gd name="T48" fmla="*/ 140 w 648"/>
                <a:gd name="T49" fmla="*/ 897 h 1036"/>
                <a:gd name="T50" fmla="*/ 191 w 648"/>
                <a:gd name="T51" fmla="*/ 934 h 1036"/>
                <a:gd name="T52" fmla="*/ 247 w 648"/>
                <a:gd name="T53" fmla="*/ 952 h 1036"/>
                <a:gd name="T54" fmla="*/ 303 w 648"/>
                <a:gd name="T55" fmla="*/ 955 h 1036"/>
                <a:gd name="T56" fmla="*/ 355 w 648"/>
                <a:gd name="T57" fmla="*/ 946 h 1036"/>
                <a:gd name="T58" fmla="*/ 411 w 648"/>
                <a:gd name="T59" fmla="*/ 916 h 1036"/>
                <a:gd name="T60" fmla="*/ 448 w 648"/>
                <a:gd name="T61" fmla="*/ 874 h 1036"/>
                <a:gd name="T62" fmla="*/ 463 w 648"/>
                <a:gd name="T63" fmla="*/ 838 h 1036"/>
                <a:gd name="T64" fmla="*/ 469 w 648"/>
                <a:gd name="T65" fmla="*/ 801 h 1036"/>
                <a:gd name="T66" fmla="*/ 462 w 648"/>
                <a:gd name="T67" fmla="*/ 747 h 1036"/>
                <a:gd name="T68" fmla="*/ 442 w 648"/>
                <a:gd name="T69" fmla="*/ 708 h 1036"/>
                <a:gd name="T70" fmla="*/ 384 w 648"/>
                <a:gd name="T71" fmla="*/ 657 h 1036"/>
                <a:gd name="T72" fmla="*/ 204 w 648"/>
                <a:gd name="T73" fmla="*/ 542 h 1036"/>
                <a:gd name="T74" fmla="*/ 104 w 648"/>
                <a:gd name="T75" fmla="*/ 470 h 1036"/>
                <a:gd name="T76" fmla="*/ 58 w 648"/>
                <a:gd name="T77" fmla="*/ 414 h 1036"/>
                <a:gd name="T78" fmla="*/ 37 w 648"/>
                <a:gd name="T79" fmla="*/ 365 h 1036"/>
                <a:gd name="T80" fmla="*/ 27 w 648"/>
                <a:gd name="T81" fmla="*/ 309 h 1036"/>
                <a:gd name="T82" fmla="*/ 30 w 648"/>
                <a:gd name="T83" fmla="*/ 244 h 1036"/>
                <a:gd name="T84" fmla="*/ 52 w 648"/>
                <a:gd name="T85" fmla="*/ 159 h 1036"/>
                <a:gd name="T86" fmla="*/ 95 w 648"/>
                <a:gd name="T87" fmla="*/ 97 h 1036"/>
                <a:gd name="T88" fmla="*/ 149 w 648"/>
                <a:gd name="T89" fmla="*/ 53 h 1036"/>
                <a:gd name="T90" fmla="*/ 225 w 648"/>
                <a:gd name="T91" fmla="*/ 21 h 1036"/>
                <a:gd name="T92" fmla="*/ 324 w 648"/>
                <a:gd name="T93" fmla="*/ 2 h 1036"/>
                <a:gd name="T94" fmla="*/ 439 w 648"/>
                <a:gd name="T95" fmla="*/ 2 h 1036"/>
                <a:gd name="T96" fmla="*/ 532 w 648"/>
                <a:gd name="T97" fmla="*/ 17 h 1036"/>
                <a:gd name="T98" fmla="*/ 626 w 648"/>
                <a:gd name="T99" fmla="*/ 48 h 1036"/>
                <a:gd name="T100" fmla="*/ 546 w 648"/>
                <a:gd name="T101" fmla="*/ 209 h 1036"/>
                <a:gd name="T102" fmla="*/ 501 w 648"/>
                <a:gd name="T103" fmla="*/ 133 h 1036"/>
                <a:gd name="T104" fmla="*/ 442 w 648"/>
                <a:gd name="T105" fmla="*/ 90 h 1036"/>
                <a:gd name="T106" fmla="*/ 361 w 648"/>
                <a:gd name="T107" fmla="*/ 73 h 10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48" h="1036">
                  <a:moveTo>
                    <a:pt x="350" y="72"/>
                  </a:moveTo>
                  <a:lnTo>
                    <a:pt x="337" y="73"/>
                  </a:lnTo>
                  <a:lnTo>
                    <a:pt x="323" y="74"/>
                  </a:lnTo>
                  <a:lnTo>
                    <a:pt x="310" y="77"/>
                  </a:lnTo>
                  <a:lnTo>
                    <a:pt x="296" y="79"/>
                  </a:lnTo>
                  <a:lnTo>
                    <a:pt x="283" y="84"/>
                  </a:lnTo>
                  <a:lnTo>
                    <a:pt x="270" y="88"/>
                  </a:lnTo>
                  <a:lnTo>
                    <a:pt x="258" y="95"/>
                  </a:lnTo>
                  <a:lnTo>
                    <a:pt x="246" y="103"/>
                  </a:lnTo>
                  <a:lnTo>
                    <a:pt x="240" y="107"/>
                  </a:lnTo>
                  <a:lnTo>
                    <a:pt x="236" y="112"/>
                  </a:lnTo>
                  <a:lnTo>
                    <a:pt x="231" y="117"/>
                  </a:lnTo>
                  <a:lnTo>
                    <a:pt x="226" y="123"/>
                  </a:lnTo>
                  <a:lnTo>
                    <a:pt x="217" y="135"/>
                  </a:lnTo>
                  <a:lnTo>
                    <a:pt x="213" y="140"/>
                  </a:lnTo>
                  <a:lnTo>
                    <a:pt x="210" y="148"/>
                  </a:lnTo>
                  <a:lnTo>
                    <a:pt x="206" y="155"/>
                  </a:lnTo>
                  <a:lnTo>
                    <a:pt x="204" y="163"/>
                  </a:lnTo>
                  <a:lnTo>
                    <a:pt x="201" y="170"/>
                  </a:lnTo>
                  <a:lnTo>
                    <a:pt x="199" y="178"/>
                  </a:lnTo>
                  <a:lnTo>
                    <a:pt x="198" y="188"/>
                  </a:lnTo>
                  <a:lnTo>
                    <a:pt x="197" y="197"/>
                  </a:lnTo>
                  <a:lnTo>
                    <a:pt x="195" y="207"/>
                  </a:lnTo>
                  <a:lnTo>
                    <a:pt x="195" y="216"/>
                  </a:lnTo>
                  <a:lnTo>
                    <a:pt x="195" y="229"/>
                  </a:lnTo>
                  <a:lnTo>
                    <a:pt x="197" y="236"/>
                  </a:lnTo>
                  <a:lnTo>
                    <a:pt x="198" y="242"/>
                  </a:lnTo>
                  <a:lnTo>
                    <a:pt x="199" y="248"/>
                  </a:lnTo>
                  <a:lnTo>
                    <a:pt x="201" y="254"/>
                  </a:lnTo>
                  <a:lnTo>
                    <a:pt x="206" y="266"/>
                  </a:lnTo>
                  <a:lnTo>
                    <a:pt x="212" y="278"/>
                  </a:lnTo>
                  <a:lnTo>
                    <a:pt x="220" y="290"/>
                  </a:lnTo>
                  <a:lnTo>
                    <a:pt x="230" y="302"/>
                  </a:lnTo>
                  <a:lnTo>
                    <a:pt x="242" y="313"/>
                  </a:lnTo>
                  <a:lnTo>
                    <a:pt x="255" y="326"/>
                  </a:lnTo>
                  <a:lnTo>
                    <a:pt x="271" y="339"/>
                  </a:lnTo>
                  <a:lnTo>
                    <a:pt x="289" y="352"/>
                  </a:lnTo>
                  <a:lnTo>
                    <a:pt x="309" y="368"/>
                  </a:lnTo>
                  <a:lnTo>
                    <a:pt x="358" y="401"/>
                  </a:lnTo>
                  <a:lnTo>
                    <a:pt x="417" y="439"/>
                  </a:lnTo>
                  <a:lnTo>
                    <a:pt x="449" y="460"/>
                  </a:lnTo>
                  <a:lnTo>
                    <a:pt x="478" y="480"/>
                  </a:lnTo>
                  <a:lnTo>
                    <a:pt x="504" y="499"/>
                  </a:lnTo>
                  <a:lnTo>
                    <a:pt x="529" y="517"/>
                  </a:lnTo>
                  <a:lnTo>
                    <a:pt x="551" y="535"/>
                  </a:lnTo>
                  <a:lnTo>
                    <a:pt x="560" y="543"/>
                  </a:lnTo>
                  <a:lnTo>
                    <a:pt x="569" y="551"/>
                  </a:lnTo>
                  <a:lnTo>
                    <a:pt x="586" y="568"/>
                  </a:lnTo>
                  <a:lnTo>
                    <a:pt x="600" y="583"/>
                  </a:lnTo>
                  <a:lnTo>
                    <a:pt x="606" y="592"/>
                  </a:lnTo>
                  <a:lnTo>
                    <a:pt x="612" y="600"/>
                  </a:lnTo>
                  <a:lnTo>
                    <a:pt x="623" y="615"/>
                  </a:lnTo>
                  <a:lnTo>
                    <a:pt x="626" y="624"/>
                  </a:lnTo>
                  <a:lnTo>
                    <a:pt x="631" y="631"/>
                  </a:lnTo>
                  <a:lnTo>
                    <a:pt x="635" y="639"/>
                  </a:lnTo>
                  <a:lnTo>
                    <a:pt x="637" y="647"/>
                  </a:lnTo>
                  <a:lnTo>
                    <a:pt x="642" y="664"/>
                  </a:lnTo>
                  <a:lnTo>
                    <a:pt x="644" y="672"/>
                  </a:lnTo>
                  <a:lnTo>
                    <a:pt x="645" y="680"/>
                  </a:lnTo>
                  <a:lnTo>
                    <a:pt x="648" y="698"/>
                  </a:lnTo>
                  <a:lnTo>
                    <a:pt x="648" y="716"/>
                  </a:lnTo>
                  <a:lnTo>
                    <a:pt x="648" y="730"/>
                  </a:lnTo>
                  <a:lnTo>
                    <a:pt x="648" y="743"/>
                  </a:lnTo>
                  <a:lnTo>
                    <a:pt x="645" y="769"/>
                  </a:lnTo>
                  <a:lnTo>
                    <a:pt x="643" y="781"/>
                  </a:lnTo>
                  <a:lnTo>
                    <a:pt x="641" y="793"/>
                  </a:lnTo>
                  <a:lnTo>
                    <a:pt x="638" y="805"/>
                  </a:lnTo>
                  <a:lnTo>
                    <a:pt x="636" y="815"/>
                  </a:lnTo>
                  <a:lnTo>
                    <a:pt x="629" y="837"/>
                  </a:lnTo>
                  <a:lnTo>
                    <a:pt x="620" y="857"/>
                  </a:lnTo>
                  <a:lnTo>
                    <a:pt x="616" y="866"/>
                  </a:lnTo>
                  <a:lnTo>
                    <a:pt x="611" y="876"/>
                  </a:lnTo>
                  <a:lnTo>
                    <a:pt x="605" y="884"/>
                  </a:lnTo>
                  <a:lnTo>
                    <a:pt x="600" y="892"/>
                  </a:lnTo>
                  <a:lnTo>
                    <a:pt x="594" y="901"/>
                  </a:lnTo>
                  <a:lnTo>
                    <a:pt x="588" y="908"/>
                  </a:lnTo>
                  <a:lnTo>
                    <a:pt x="583" y="916"/>
                  </a:lnTo>
                  <a:lnTo>
                    <a:pt x="577" y="923"/>
                  </a:lnTo>
                  <a:lnTo>
                    <a:pt x="569" y="930"/>
                  </a:lnTo>
                  <a:lnTo>
                    <a:pt x="562" y="936"/>
                  </a:lnTo>
                  <a:lnTo>
                    <a:pt x="556" y="943"/>
                  </a:lnTo>
                  <a:lnTo>
                    <a:pt x="549" y="949"/>
                  </a:lnTo>
                  <a:lnTo>
                    <a:pt x="534" y="960"/>
                  </a:lnTo>
                  <a:lnTo>
                    <a:pt x="520" y="971"/>
                  </a:lnTo>
                  <a:lnTo>
                    <a:pt x="504" y="980"/>
                  </a:lnTo>
                  <a:lnTo>
                    <a:pt x="488" y="988"/>
                  </a:lnTo>
                  <a:lnTo>
                    <a:pt x="472" y="995"/>
                  </a:lnTo>
                  <a:lnTo>
                    <a:pt x="456" y="1003"/>
                  </a:lnTo>
                  <a:lnTo>
                    <a:pt x="440" y="1009"/>
                  </a:lnTo>
                  <a:lnTo>
                    <a:pt x="424" y="1013"/>
                  </a:lnTo>
                  <a:lnTo>
                    <a:pt x="408" y="1018"/>
                  </a:lnTo>
                  <a:lnTo>
                    <a:pt x="393" y="1022"/>
                  </a:lnTo>
                  <a:lnTo>
                    <a:pt x="378" y="1025"/>
                  </a:lnTo>
                  <a:lnTo>
                    <a:pt x="363" y="1029"/>
                  </a:lnTo>
                  <a:lnTo>
                    <a:pt x="349" y="1030"/>
                  </a:lnTo>
                  <a:lnTo>
                    <a:pt x="336" y="1032"/>
                  </a:lnTo>
                  <a:lnTo>
                    <a:pt x="323" y="1033"/>
                  </a:lnTo>
                  <a:lnTo>
                    <a:pt x="311" y="1035"/>
                  </a:lnTo>
                  <a:lnTo>
                    <a:pt x="291" y="1036"/>
                  </a:lnTo>
                  <a:lnTo>
                    <a:pt x="276" y="1036"/>
                  </a:lnTo>
                  <a:lnTo>
                    <a:pt x="246" y="1036"/>
                  </a:lnTo>
                  <a:lnTo>
                    <a:pt x="233" y="1035"/>
                  </a:lnTo>
                  <a:lnTo>
                    <a:pt x="219" y="1033"/>
                  </a:lnTo>
                  <a:lnTo>
                    <a:pt x="192" y="1030"/>
                  </a:lnTo>
                  <a:lnTo>
                    <a:pt x="167" y="1026"/>
                  </a:lnTo>
                  <a:lnTo>
                    <a:pt x="142" y="1022"/>
                  </a:lnTo>
                  <a:lnTo>
                    <a:pt x="120" y="1017"/>
                  </a:lnTo>
                  <a:lnTo>
                    <a:pt x="98" y="1012"/>
                  </a:lnTo>
                  <a:lnTo>
                    <a:pt x="79" y="1006"/>
                  </a:lnTo>
                  <a:lnTo>
                    <a:pt x="46" y="994"/>
                  </a:lnTo>
                  <a:lnTo>
                    <a:pt x="21" y="985"/>
                  </a:lnTo>
                  <a:lnTo>
                    <a:pt x="6" y="979"/>
                  </a:lnTo>
                  <a:lnTo>
                    <a:pt x="0" y="975"/>
                  </a:lnTo>
                  <a:lnTo>
                    <a:pt x="13" y="904"/>
                  </a:lnTo>
                  <a:lnTo>
                    <a:pt x="24" y="847"/>
                  </a:lnTo>
                  <a:lnTo>
                    <a:pt x="31" y="807"/>
                  </a:lnTo>
                  <a:lnTo>
                    <a:pt x="83" y="806"/>
                  </a:lnTo>
                  <a:lnTo>
                    <a:pt x="88" y="818"/>
                  </a:lnTo>
                  <a:lnTo>
                    <a:pt x="92" y="829"/>
                  </a:lnTo>
                  <a:lnTo>
                    <a:pt x="98" y="842"/>
                  </a:lnTo>
                  <a:lnTo>
                    <a:pt x="105" y="853"/>
                  </a:lnTo>
                  <a:lnTo>
                    <a:pt x="114" y="866"/>
                  </a:lnTo>
                  <a:lnTo>
                    <a:pt x="123" y="879"/>
                  </a:lnTo>
                  <a:lnTo>
                    <a:pt x="134" y="891"/>
                  </a:lnTo>
                  <a:lnTo>
                    <a:pt x="140" y="897"/>
                  </a:lnTo>
                  <a:lnTo>
                    <a:pt x="146" y="903"/>
                  </a:lnTo>
                  <a:lnTo>
                    <a:pt x="153" y="909"/>
                  </a:lnTo>
                  <a:lnTo>
                    <a:pt x="160" y="914"/>
                  </a:lnTo>
                  <a:lnTo>
                    <a:pt x="174" y="924"/>
                  </a:lnTo>
                  <a:lnTo>
                    <a:pt x="191" y="934"/>
                  </a:lnTo>
                  <a:lnTo>
                    <a:pt x="199" y="937"/>
                  </a:lnTo>
                  <a:lnTo>
                    <a:pt x="207" y="941"/>
                  </a:lnTo>
                  <a:lnTo>
                    <a:pt x="217" y="945"/>
                  </a:lnTo>
                  <a:lnTo>
                    <a:pt x="226" y="947"/>
                  </a:lnTo>
                  <a:lnTo>
                    <a:pt x="247" y="952"/>
                  </a:lnTo>
                  <a:lnTo>
                    <a:pt x="258" y="954"/>
                  </a:lnTo>
                  <a:lnTo>
                    <a:pt x="269" y="955"/>
                  </a:lnTo>
                  <a:lnTo>
                    <a:pt x="281" y="955"/>
                  </a:lnTo>
                  <a:lnTo>
                    <a:pt x="292" y="955"/>
                  </a:lnTo>
                  <a:lnTo>
                    <a:pt x="303" y="955"/>
                  </a:lnTo>
                  <a:lnTo>
                    <a:pt x="315" y="954"/>
                  </a:lnTo>
                  <a:lnTo>
                    <a:pt x="326" y="953"/>
                  </a:lnTo>
                  <a:lnTo>
                    <a:pt x="336" y="950"/>
                  </a:lnTo>
                  <a:lnTo>
                    <a:pt x="346" y="948"/>
                  </a:lnTo>
                  <a:lnTo>
                    <a:pt x="355" y="946"/>
                  </a:lnTo>
                  <a:lnTo>
                    <a:pt x="373" y="939"/>
                  </a:lnTo>
                  <a:lnTo>
                    <a:pt x="381" y="935"/>
                  </a:lnTo>
                  <a:lnTo>
                    <a:pt x="390" y="930"/>
                  </a:lnTo>
                  <a:lnTo>
                    <a:pt x="405" y="922"/>
                  </a:lnTo>
                  <a:lnTo>
                    <a:pt x="411" y="916"/>
                  </a:lnTo>
                  <a:lnTo>
                    <a:pt x="418" y="911"/>
                  </a:lnTo>
                  <a:lnTo>
                    <a:pt x="429" y="900"/>
                  </a:lnTo>
                  <a:lnTo>
                    <a:pt x="439" y="887"/>
                  </a:lnTo>
                  <a:lnTo>
                    <a:pt x="444" y="881"/>
                  </a:lnTo>
                  <a:lnTo>
                    <a:pt x="448" y="874"/>
                  </a:lnTo>
                  <a:lnTo>
                    <a:pt x="451" y="866"/>
                  </a:lnTo>
                  <a:lnTo>
                    <a:pt x="455" y="859"/>
                  </a:lnTo>
                  <a:lnTo>
                    <a:pt x="458" y="852"/>
                  </a:lnTo>
                  <a:lnTo>
                    <a:pt x="461" y="845"/>
                  </a:lnTo>
                  <a:lnTo>
                    <a:pt x="463" y="838"/>
                  </a:lnTo>
                  <a:lnTo>
                    <a:pt x="464" y="834"/>
                  </a:lnTo>
                  <a:lnTo>
                    <a:pt x="465" y="831"/>
                  </a:lnTo>
                  <a:lnTo>
                    <a:pt x="468" y="815"/>
                  </a:lnTo>
                  <a:lnTo>
                    <a:pt x="469" y="808"/>
                  </a:lnTo>
                  <a:lnTo>
                    <a:pt x="469" y="801"/>
                  </a:lnTo>
                  <a:lnTo>
                    <a:pt x="469" y="787"/>
                  </a:lnTo>
                  <a:lnTo>
                    <a:pt x="468" y="778"/>
                  </a:lnTo>
                  <a:lnTo>
                    <a:pt x="468" y="769"/>
                  </a:lnTo>
                  <a:lnTo>
                    <a:pt x="464" y="754"/>
                  </a:lnTo>
                  <a:lnTo>
                    <a:pt x="462" y="747"/>
                  </a:lnTo>
                  <a:lnTo>
                    <a:pt x="459" y="740"/>
                  </a:lnTo>
                  <a:lnTo>
                    <a:pt x="453" y="725"/>
                  </a:lnTo>
                  <a:lnTo>
                    <a:pt x="450" y="720"/>
                  </a:lnTo>
                  <a:lnTo>
                    <a:pt x="446" y="714"/>
                  </a:lnTo>
                  <a:lnTo>
                    <a:pt x="442" y="708"/>
                  </a:lnTo>
                  <a:lnTo>
                    <a:pt x="437" y="702"/>
                  </a:lnTo>
                  <a:lnTo>
                    <a:pt x="426" y="690"/>
                  </a:lnTo>
                  <a:lnTo>
                    <a:pt x="413" y="679"/>
                  </a:lnTo>
                  <a:lnTo>
                    <a:pt x="399" y="667"/>
                  </a:lnTo>
                  <a:lnTo>
                    <a:pt x="384" y="657"/>
                  </a:lnTo>
                  <a:lnTo>
                    <a:pt x="366" y="645"/>
                  </a:lnTo>
                  <a:lnTo>
                    <a:pt x="347" y="632"/>
                  </a:lnTo>
                  <a:lnTo>
                    <a:pt x="303" y="606"/>
                  </a:lnTo>
                  <a:lnTo>
                    <a:pt x="252" y="574"/>
                  </a:lnTo>
                  <a:lnTo>
                    <a:pt x="204" y="542"/>
                  </a:lnTo>
                  <a:lnTo>
                    <a:pt x="181" y="528"/>
                  </a:lnTo>
                  <a:lnTo>
                    <a:pt x="160" y="514"/>
                  </a:lnTo>
                  <a:lnTo>
                    <a:pt x="140" y="498"/>
                  </a:lnTo>
                  <a:lnTo>
                    <a:pt x="122" y="484"/>
                  </a:lnTo>
                  <a:lnTo>
                    <a:pt x="104" y="470"/>
                  </a:lnTo>
                  <a:lnTo>
                    <a:pt x="89" y="454"/>
                  </a:lnTo>
                  <a:lnTo>
                    <a:pt x="76" y="439"/>
                  </a:lnTo>
                  <a:lnTo>
                    <a:pt x="70" y="431"/>
                  </a:lnTo>
                  <a:lnTo>
                    <a:pt x="64" y="422"/>
                  </a:lnTo>
                  <a:lnTo>
                    <a:pt x="58" y="414"/>
                  </a:lnTo>
                  <a:lnTo>
                    <a:pt x="53" y="405"/>
                  </a:lnTo>
                  <a:lnTo>
                    <a:pt x="49" y="395"/>
                  </a:lnTo>
                  <a:lnTo>
                    <a:pt x="44" y="386"/>
                  </a:lnTo>
                  <a:lnTo>
                    <a:pt x="40" y="376"/>
                  </a:lnTo>
                  <a:lnTo>
                    <a:pt x="37" y="365"/>
                  </a:lnTo>
                  <a:lnTo>
                    <a:pt x="34" y="355"/>
                  </a:lnTo>
                  <a:lnTo>
                    <a:pt x="32" y="344"/>
                  </a:lnTo>
                  <a:lnTo>
                    <a:pt x="30" y="332"/>
                  </a:lnTo>
                  <a:lnTo>
                    <a:pt x="28" y="320"/>
                  </a:lnTo>
                  <a:lnTo>
                    <a:pt x="27" y="309"/>
                  </a:lnTo>
                  <a:lnTo>
                    <a:pt x="27" y="296"/>
                  </a:lnTo>
                  <a:lnTo>
                    <a:pt x="27" y="283"/>
                  </a:lnTo>
                  <a:lnTo>
                    <a:pt x="27" y="268"/>
                  </a:lnTo>
                  <a:lnTo>
                    <a:pt x="28" y="257"/>
                  </a:lnTo>
                  <a:lnTo>
                    <a:pt x="30" y="244"/>
                  </a:lnTo>
                  <a:lnTo>
                    <a:pt x="31" y="232"/>
                  </a:lnTo>
                  <a:lnTo>
                    <a:pt x="33" y="220"/>
                  </a:lnTo>
                  <a:lnTo>
                    <a:pt x="38" y="199"/>
                  </a:lnTo>
                  <a:lnTo>
                    <a:pt x="45" y="178"/>
                  </a:lnTo>
                  <a:lnTo>
                    <a:pt x="52" y="159"/>
                  </a:lnTo>
                  <a:lnTo>
                    <a:pt x="57" y="150"/>
                  </a:lnTo>
                  <a:lnTo>
                    <a:pt x="62" y="142"/>
                  </a:lnTo>
                  <a:lnTo>
                    <a:pt x="71" y="125"/>
                  </a:lnTo>
                  <a:lnTo>
                    <a:pt x="83" y="110"/>
                  </a:lnTo>
                  <a:lnTo>
                    <a:pt x="95" y="97"/>
                  </a:lnTo>
                  <a:lnTo>
                    <a:pt x="101" y="90"/>
                  </a:lnTo>
                  <a:lnTo>
                    <a:pt x="107" y="84"/>
                  </a:lnTo>
                  <a:lnTo>
                    <a:pt x="121" y="73"/>
                  </a:lnTo>
                  <a:lnTo>
                    <a:pt x="134" y="62"/>
                  </a:lnTo>
                  <a:lnTo>
                    <a:pt x="149" y="53"/>
                  </a:lnTo>
                  <a:lnTo>
                    <a:pt x="163" y="45"/>
                  </a:lnTo>
                  <a:lnTo>
                    <a:pt x="179" y="37"/>
                  </a:lnTo>
                  <a:lnTo>
                    <a:pt x="194" y="30"/>
                  </a:lnTo>
                  <a:lnTo>
                    <a:pt x="210" y="26"/>
                  </a:lnTo>
                  <a:lnTo>
                    <a:pt x="225" y="21"/>
                  </a:lnTo>
                  <a:lnTo>
                    <a:pt x="240" y="16"/>
                  </a:lnTo>
                  <a:lnTo>
                    <a:pt x="256" y="13"/>
                  </a:lnTo>
                  <a:lnTo>
                    <a:pt x="270" y="9"/>
                  </a:lnTo>
                  <a:lnTo>
                    <a:pt x="298" y="5"/>
                  </a:lnTo>
                  <a:lnTo>
                    <a:pt x="324" y="2"/>
                  </a:lnTo>
                  <a:lnTo>
                    <a:pt x="348" y="1"/>
                  </a:lnTo>
                  <a:lnTo>
                    <a:pt x="381" y="0"/>
                  </a:lnTo>
                  <a:lnTo>
                    <a:pt x="400" y="0"/>
                  </a:lnTo>
                  <a:lnTo>
                    <a:pt x="420" y="1"/>
                  </a:lnTo>
                  <a:lnTo>
                    <a:pt x="439" y="2"/>
                  </a:lnTo>
                  <a:lnTo>
                    <a:pt x="459" y="4"/>
                  </a:lnTo>
                  <a:lnTo>
                    <a:pt x="478" y="7"/>
                  </a:lnTo>
                  <a:lnTo>
                    <a:pt x="496" y="10"/>
                  </a:lnTo>
                  <a:lnTo>
                    <a:pt x="514" y="14"/>
                  </a:lnTo>
                  <a:lnTo>
                    <a:pt x="532" y="17"/>
                  </a:lnTo>
                  <a:lnTo>
                    <a:pt x="562" y="24"/>
                  </a:lnTo>
                  <a:lnTo>
                    <a:pt x="590" y="33"/>
                  </a:lnTo>
                  <a:lnTo>
                    <a:pt x="611" y="41"/>
                  </a:lnTo>
                  <a:lnTo>
                    <a:pt x="619" y="45"/>
                  </a:lnTo>
                  <a:lnTo>
                    <a:pt x="626" y="48"/>
                  </a:lnTo>
                  <a:lnTo>
                    <a:pt x="612" y="116"/>
                  </a:lnTo>
                  <a:lnTo>
                    <a:pt x="600" y="169"/>
                  </a:lnTo>
                  <a:lnTo>
                    <a:pt x="594" y="191"/>
                  </a:lnTo>
                  <a:lnTo>
                    <a:pt x="591" y="208"/>
                  </a:lnTo>
                  <a:lnTo>
                    <a:pt x="546" y="209"/>
                  </a:lnTo>
                  <a:lnTo>
                    <a:pt x="533" y="182"/>
                  </a:lnTo>
                  <a:lnTo>
                    <a:pt x="526" y="169"/>
                  </a:lnTo>
                  <a:lnTo>
                    <a:pt x="519" y="156"/>
                  </a:lnTo>
                  <a:lnTo>
                    <a:pt x="510" y="144"/>
                  </a:lnTo>
                  <a:lnTo>
                    <a:pt x="501" y="133"/>
                  </a:lnTo>
                  <a:lnTo>
                    <a:pt x="491" y="123"/>
                  </a:lnTo>
                  <a:lnTo>
                    <a:pt x="481" y="113"/>
                  </a:lnTo>
                  <a:lnTo>
                    <a:pt x="469" y="104"/>
                  </a:lnTo>
                  <a:lnTo>
                    <a:pt x="456" y="95"/>
                  </a:lnTo>
                  <a:lnTo>
                    <a:pt x="442" y="90"/>
                  </a:lnTo>
                  <a:lnTo>
                    <a:pt x="426" y="84"/>
                  </a:lnTo>
                  <a:lnTo>
                    <a:pt x="410" y="79"/>
                  </a:lnTo>
                  <a:lnTo>
                    <a:pt x="392" y="75"/>
                  </a:lnTo>
                  <a:lnTo>
                    <a:pt x="372" y="73"/>
                  </a:lnTo>
                  <a:lnTo>
                    <a:pt x="361" y="73"/>
                  </a:lnTo>
                  <a:lnTo>
                    <a:pt x="350" y="7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6000" tIns="36000" rIns="36000" bIns="3600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 sz="1350">
                <a:solidFill>
                  <a:srgbClr val="2D2D2D"/>
                </a:solidFill>
              </a:endParaRPr>
            </a:p>
          </p:txBody>
        </p:sp>
        <p:sp>
          <p:nvSpPr>
            <p:cNvPr id="37" name="Freeform 17"/>
            <p:cNvSpPr>
              <a:spLocks noEditPoints="1"/>
            </p:cNvSpPr>
            <p:nvPr userDrawn="1"/>
          </p:nvSpPr>
          <p:spPr bwMode="auto">
            <a:xfrm>
              <a:off x="8088313" y="6232526"/>
              <a:ext cx="220663" cy="266700"/>
            </a:xfrm>
            <a:custGeom>
              <a:avLst/>
              <a:gdLst>
                <a:gd name="T0" fmla="*/ 210 w 834"/>
                <a:gd name="T1" fmla="*/ 286 h 1009"/>
                <a:gd name="T2" fmla="*/ 250 w 834"/>
                <a:gd name="T3" fmla="*/ 485 h 1009"/>
                <a:gd name="T4" fmla="*/ 306 w 834"/>
                <a:gd name="T5" fmla="*/ 476 h 1009"/>
                <a:gd name="T6" fmla="*/ 353 w 834"/>
                <a:gd name="T7" fmla="*/ 463 h 1009"/>
                <a:gd name="T8" fmla="*/ 393 w 834"/>
                <a:gd name="T9" fmla="*/ 447 h 1009"/>
                <a:gd name="T10" fmla="*/ 427 w 834"/>
                <a:gd name="T11" fmla="*/ 427 h 1009"/>
                <a:gd name="T12" fmla="*/ 453 w 834"/>
                <a:gd name="T13" fmla="*/ 402 h 1009"/>
                <a:gd name="T14" fmla="*/ 474 w 834"/>
                <a:gd name="T15" fmla="*/ 376 h 1009"/>
                <a:gd name="T16" fmla="*/ 488 w 834"/>
                <a:gd name="T17" fmla="*/ 346 h 1009"/>
                <a:gd name="T18" fmla="*/ 498 w 834"/>
                <a:gd name="T19" fmla="*/ 315 h 1009"/>
                <a:gd name="T20" fmla="*/ 502 w 834"/>
                <a:gd name="T21" fmla="*/ 282 h 1009"/>
                <a:gd name="T22" fmla="*/ 502 w 834"/>
                <a:gd name="T23" fmla="*/ 248 h 1009"/>
                <a:gd name="T24" fmla="*/ 498 w 834"/>
                <a:gd name="T25" fmla="*/ 211 h 1009"/>
                <a:gd name="T26" fmla="*/ 487 w 834"/>
                <a:gd name="T27" fmla="*/ 179 h 1009"/>
                <a:gd name="T28" fmla="*/ 470 w 834"/>
                <a:gd name="T29" fmla="*/ 152 h 1009"/>
                <a:gd name="T30" fmla="*/ 450 w 834"/>
                <a:gd name="T31" fmla="*/ 129 h 1009"/>
                <a:gd name="T32" fmla="*/ 425 w 834"/>
                <a:gd name="T33" fmla="*/ 111 h 1009"/>
                <a:gd name="T34" fmla="*/ 397 w 834"/>
                <a:gd name="T35" fmla="*/ 96 h 1009"/>
                <a:gd name="T36" fmla="*/ 352 w 834"/>
                <a:gd name="T37" fmla="*/ 83 h 1009"/>
                <a:gd name="T38" fmla="*/ 314 w 834"/>
                <a:gd name="T39" fmla="*/ 79 h 1009"/>
                <a:gd name="T40" fmla="*/ 243 w 834"/>
                <a:gd name="T41" fmla="*/ 80 h 1009"/>
                <a:gd name="T42" fmla="*/ 216 w 834"/>
                <a:gd name="T43" fmla="*/ 758 h 1009"/>
                <a:gd name="T44" fmla="*/ 224 w 834"/>
                <a:gd name="T45" fmla="*/ 1008 h 1009"/>
                <a:gd name="T46" fmla="*/ 115 w 834"/>
                <a:gd name="T47" fmla="*/ 1007 h 1009"/>
                <a:gd name="T48" fmla="*/ 19 w 834"/>
                <a:gd name="T49" fmla="*/ 1008 h 1009"/>
                <a:gd name="T50" fmla="*/ 9 w 834"/>
                <a:gd name="T51" fmla="*/ 718 h 1009"/>
                <a:gd name="T52" fmla="*/ 9 w 834"/>
                <a:gd name="T53" fmla="*/ 384 h 1009"/>
                <a:gd name="T54" fmla="*/ 62 w 834"/>
                <a:gd name="T55" fmla="*/ 4 h 1009"/>
                <a:gd name="T56" fmla="*/ 311 w 834"/>
                <a:gd name="T57" fmla="*/ 0 h 1009"/>
                <a:gd name="T58" fmla="*/ 391 w 834"/>
                <a:gd name="T59" fmla="*/ 4 h 1009"/>
                <a:gd name="T60" fmla="*/ 432 w 834"/>
                <a:gd name="T61" fmla="*/ 9 h 1009"/>
                <a:gd name="T62" fmla="*/ 473 w 834"/>
                <a:gd name="T63" fmla="*/ 18 h 1009"/>
                <a:gd name="T64" fmla="*/ 509 w 834"/>
                <a:gd name="T65" fmla="*/ 34 h 1009"/>
                <a:gd name="T66" fmla="*/ 545 w 834"/>
                <a:gd name="T67" fmla="*/ 54 h 1009"/>
                <a:gd name="T68" fmla="*/ 575 w 834"/>
                <a:gd name="T69" fmla="*/ 82 h 1009"/>
                <a:gd name="T70" fmla="*/ 601 w 834"/>
                <a:gd name="T71" fmla="*/ 120 h 1009"/>
                <a:gd name="T72" fmla="*/ 614 w 834"/>
                <a:gd name="T73" fmla="*/ 150 h 1009"/>
                <a:gd name="T74" fmla="*/ 628 w 834"/>
                <a:gd name="T75" fmla="*/ 203 h 1009"/>
                <a:gd name="T76" fmla="*/ 633 w 834"/>
                <a:gd name="T77" fmla="*/ 256 h 1009"/>
                <a:gd name="T78" fmla="*/ 631 w 834"/>
                <a:gd name="T79" fmla="*/ 294 h 1009"/>
                <a:gd name="T80" fmla="*/ 624 w 834"/>
                <a:gd name="T81" fmla="*/ 328 h 1009"/>
                <a:gd name="T82" fmla="*/ 612 w 834"/>
                <a:gd name="T83" fmla="*/ 366 h 1009"/>
                <a:gd name="T84" fmla="*/ 595 w 834"/>
                <a:gd name="T85" fmla="*/ 398 h 1009"/>
                <a:gd name="T86" fmla="*/ 575 w 834"/>
                <a:gd name="T87" fmla="*/ 427 h 1009"/>
                <a:gd name="T88" fmla="*/ 552 w 834"/>
                <a:gd name="T89" fmla="*/ 452 h 1009"/>
                <a:gd name="T90" fmla="*/ 521 w 834"/>
                <a:gd name="T91" fmla="*/ 478 h 1009"/>
                <a:gd name="T92" fmla="*/ 483 w 834"/>
                <a:gd name="T93" fmla="*/ 501 h 1009"/>
                <a:gd name="T94" fmla="*/ 495 w 834"/>
                <a:gd name="T95" fmla="*/ 562 h 1009"/>
                <a:gd name="T96" fmla="*/ 599 w 834"/>
                <a:gd name="T97" fmla="*/ 699 h 1009"/>
                <a:gd name="T98" fmla="*/ 766 w 834"/>
                <a:gd name="T99" fmla="*/ 908 h 1009"/>
                <a:gd name="T100" fmla="*/ 834 w 834"/>
                <a:gd name="T101" fmla="*/ 1009 h 1009"/>
                <a:gd name="T102" fmla="*/ 657 w 834"/>
                <a:gd name="T103" fmla="*/ 1008 h 1009"/>
                <a:gd name="T104" fmla="*/ 232 w 834"/>
                <a:gd name="T105" fmla="*/ 553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34" h="1009">
                  <a:moveTo>
                    <a:pt x="212" y="83"/>
                  </a:moveTo>
                  <a:lnTo>
                    <a:pt x="211" y="184"/>
                  </a:lnTo>
                  <a:lnTo>
                    <a:pt x="210" y="286"/>
                  </a:lnTo>
                  <a:lnTo>
                    <a:pt x="210" y="488"/>
                  </a:lnTo>
                  <a:lnTo>
                    <a:pt x="230" y="487"/>
                  </a:lnTo>
                  <a:lnTo>
                    <a:pt x="250" y="485"/>
                  </a:lnTo>
                  <a:lnTo>
                    <a:pt x="269" y="482"/>
                  </a:lnTo>
                  <a:lnTo>
                    <a:pt x="288" y="480"/>
                  </a:lnTo>
                  <a:lnTo>
                    <a:pt x="306" y="476"/>
                  </a:lnTo>
                  <a:lnTo>
                    <a:pt x="322" y="473"/>
                  </a:lnTo>
                  <a:lnTo>
                    <a:pt x="338" y="468"/>
                  </a:lnTo>
                  <a:lnTo>
                    <a:pt x="353" y="463"/>
                  </a:lnTo>
                  <a:lnTo>
                    <a:pt x="367" y="459"/>
                  </a:lnTo>
                  <a:lnTo>
                    <a:pt x="380" y="453"/>
                  </a:lnTo>
                  <a:lnTo>
                    <a:pt x="393" y="447"/>
                  </a:lnTo>
                  <a:lnTo>
                    <a:pt x="405" y="441"/>
                  </a:lnTo>
                  <a:lnTo>
                    <a:pt x="416" y="434"/>
                  </a:lnTo>
                  <a:lnTo>
                    <a:pt x="427" y="427"/>
                  </a:lnTo>
                  <a:lnTo>
                    <a:pt x="436" y="418"/>
                  </a:lnTo>
                  <a:lnTo>
                    <a:pt x="444" y="410"/>
                  </a:lnTo>
                  <a:lnTo>
                    <a:pt x="453" y="402"/>
                  </a:lnTo>
                  <a:lnTo>
                    <a:pt x="461" y="394"/>
                  </a:lnTo>
                  <a:lnTo>
                    <a:pt x="468" y="385"/>
                  </a:lnTo>
                  <a:lnTo>
                    <a:pt x="474" y="376"/>
                  </a:lnTo>
                  <a:lnTo>
                    <a:pt x="480" y="366"/>
                  </a:lnTo>
                  <a:lnTo>
                    <a:pt x="485" y="357"/>
                  </a:lnTo>
                  <a:lnTo>
                    <a:pt x="488" y="346"/>
                  </a:lnTo>
                  <a:lnTo>
                    <a:pt x="493" y="336"/>
                  </a:lnTo>
                  <a:lnTo>
                    <a:pt x="495" y="326"/>
                  </a:lnTo>
                  <a:lnTo>
                    <a:pt x="498" y="315"/>
                  </a:lnTo>
                  <a:lnTo>
                    <a:pt x="500" y="304"/>
                  </a:lnTo>
                  <a:lnTo>
                    <a:pt x="501" y="293"/>
                  </a:lnTo>
                  <a:lnTo>
                    <a:pt x="502" y="282"/>
                  </a:lnTo>
                  <a:lnTo>
                    <a:pt x="503" y="270"/>
                  </a:lnTo>
                  <a:lnTo>
                    <a:pt x="503" y="260"/>
                  </a:lnTo>
                  <a:lnTo>
                    <a:pt x="502" y="248"/>
                  </a:lnTo>
                  <a:lnTo>
                    <a:pt x="501" y="235"/>
                  </a:lnTo>
                  <a:lnTo>
                    <a:pt x="500" y="223"/>
                  </a:lnTo>
                  <a:lnTo>
                    <a:pt x="498" y="211"/>
                  </a:lnTo>
                  <a:lnTo>
                    <a:pt x="494" y="201"/>
                  </a:lnTo>
                  <a:lnTo>
                    <a:pt x="490" y="190"/>
                  </a:lnTo>
                  <a:lnTo>
                    <a:pt x="487" y="179"/>
                  </a:lnTo>
                  <a:lnTo>
                    <a:pt x="482" y="170"/>
                  </a:lnTo>
                  <a:lnTo>
                    <a:pt x="476" y="160"/>
                  </a:lnTo>
                  <a:lnTo>
                    <a:pt x="470" y="152"/>
                  </a:lnTo>
                  <a:lnTo>
                    <a:pt x="464" y="144"/>
                  </a:lnTo>
                  <a:lnTo>
                    <a:pt x="457" y="137"/>
                  </a:lnTo>
                  <a:lnTo>
                    <a:pt x="450" y="129"/>
                  </a:lnTo>
                  <a:lnTo>
                    <a:pt x="443" y="122"/>
                  </a:lnTo>
                  <a:lnTo>
                    <a:pt x="435" y="116"/>
                  </a:lnTo>
                  <a:lnTo>
                    <a:pt x="425" y="111"/>
                  </a:lnTo>
                  <a:lnTo>
                    <a:pt x="416" y="105"/>
                  </a:lnTo>
                  <a:lnTo>
                    <a:pt x="406" y="100"/>
                  </a:lnTo>
                  <a:lnTo>
                    <a:pt x="397" y="96"/>
                  </a:lnTo>
                  <a:lnTo>
                    <a:pt x="374" y="88"/>
                  </a:lnTo>
                  <a:lnTo>
                    <a:pt x="364" y="86"/>
                  </a:lnTo>
                  <a:lnTo>
                    <a:pt x="352" y="83"/>
                  </a:lnTo>
                  <a:lnTo>
                    <a:pt x="339" y="81"/>
                  </a:lnTo>
                  <a:lnTo>
                    <a:pt x="327" y="80"/>
                  </a:lnTo>
                  <a:lnTo>
                    <a:pt x="314" y="79"/>
                  </a:lnTo>
                  <a:lnTo>
                    <a:pt x="300" y="77"/>
                  </a:lnTo>
                  <a:lnTo>
                    <a:pt x="273" y="77"/>
                  </a:lnTo>
                  <a:lnTo>
                    <a:pt x="243" y="80"/>
                  </a:lnTo>
                  <a:lnTo>
                    <a:pt x="212" y="83"/>
                  </a:lnTo>
                  <a:close/>
                  <a:moveTo>
                    <a:pt x="210" y="553"/>
                  </a:moveTo>
                  <a:lnTo>
                    <a:pt x="216" y="758"/>
                  </a:lnTo>
                  <a:lnTo>
                    <a:pt x="219" y="911"/>
                  </a:lnTo>
                  <a:lnTo>
                    <a:pt x="222" y="971"/>
                  </a:lnTo>
                  <a:lnTo>
                    <a:pt x="224" y="1008"/>
                  </a:lnTo>
                  <a:lnTo>
                    <a:pt x="210" y="1007"/>
                  </a:lnTo>
                  <a:lnTo>
                    <a:pt x="185" y="1007"/>
                  </a:lnTo>
                  <a:lnTo>
                    <a:pt x="115" y="1007"/>
                  </a:lnTo>
                  <a:lnTo>
                    <a:pt x="77" y="1007"/>
                  </a:lnTo>
                  <a:lnTo>
                    <a:pt x="44" y="1008"/>
                  </a:lnTo>
                  <a:lnTo>
                    <a:pt x="19" y="1008"/>
                  </a:lnTo>
                  <a:lnTo>
                    <a:pt x="6" y="1009"/>
                  </a:lnTo>
                  <a:lnTo>
                    <a:pt x="7" y="852"/>
                  </a:lnTo>
                  <a:lnTo>
                    <a:pt x="9" y="718"/>
                  </a:lnTo>
                  <a:lnTo>
                    <a:pt x="10" y="601"/>
                  </a:lnTo>
                  <a:lnTo>
                    <a:pt x="9" y="492"/>
                  </a:lnTo>
                  <a:lnTo>
                    <a:pt x="9" y="384"/>
                  </a:lnTo>
                  <a:lnTo>
                    <a:pt x="6" y="272"/>
                  </a:lnTo>
                  <a:lnTo>
                    <a:pt x="0" y="4"/>
                  </a:lnTo>
                  <a:lnTo>
                    <a:pt x="62" y="4"/>
                  </a:lnTo>
                  <a:lnTo>
                    <a:pt x="114" y="4"/>
                  </a:lnTo>
                  <a:lnTo>
                    <a:pt x="286" y="2"/>
                  </a:lnTo>
                  <a:lnTo>
                    <a:pt x="311" y="0"/>
                  </a:lnTo>
                  <a:lnTo>
                    <a:pt x="338" y="2"/>
                  </a:lnTo>
                  <a:lnTo>
                    <a:pt x="364" y="2"/>
                  </a:lnTo>
                  <a:lnTo>
                    <a:pt x="391" y="4"/>
                  </a:lnTo>
                  <a:lnTo>
                    <a:pt x="405" y="5"/>
                  </a:lnTo>
                  <a:lnTo>
                    <a:pt x="418" y="6"/>
                  </a:lnTo>
                  <a:lnTo>
                    <a:pt x="432" y="9"/>
                  </a:lnTo>
                  <a:lnTo>
                    <a:pt x="445" y="11"/>
                  </a:lnTo>
                  <a:lnTo>
                    <a:pt x="459" y="15"/>
                  </a:lnTo>
                  <a:lnTo>
                    <a:pt x="473" y="18"/>
                  </a:lnTo>
                  <a:lnTo>
                    <a:pt x="485" y="23"/>
                  </a:lnTo>
                  <a:lnTo>
                    <a:pt x="498" y="28"/>
                  </a:lnTo>
                  <a:lnTo>
                    <a:pt x="509" y="34"/>
                  </a:lnTo>
                  <a:lnTo>
                    <a:pt x="521" y="39"/>
                  </a:lnTo>
                  <a:lnTo>
                    <a:pt x="533" y="47"/>
                  </a:lnTo>
                  <a:lnTo>
                    <a:pt x="545" y="54"/>
                  </a:lnTo>
                  <a:lnTo>
                    <a:pt x="556" y="63"/>
                  </a:lnTo>
                  <a:lnTo>
                    <a:pt x="565" y="73"/>
                  </a:lnTo>
                  <a:lnTo>
                    <a:pt x="575" y="82"/>
                  </a:lnTo>
                  <a:lnTo>
                    <a:pt x="584" y="94"/>
                  </a:lnTo>
                  <a:lnTo>
                    <a:pt x="592" y="106"/>
                  </a:lnTo>
                  <a:lnTo>
                    <a:pt x="601" y="120"/>
                  </a:lnTo>
                  <a:lnTo>
                    <a:pt x="607" y="134"/>
                  </a:lnTo>
                  <a:lnTo>
                    <a:pt x="610" y="141"/>
                  </a:lnTo>
                  <a:lnTo>
                    <a:pt x="614" y="150"/>
                  </a:lnTo>
                  <a:lnTo>
                    <a:pt x="618" y="166"/>
                  </a:lnTo>
                  <a:lnTo>
                    <a:pt x="623" y="184"/>
                  </a:lnTo>
                  <a:lnTo>
                    <a:pt x="628" y="203"/>
                  </a:lnTo>
                  <a:lnTo>
                    <a:pt x="630" y="224"/>
                  </a:lnTo>
                  <a:lnTo>
                    <a:pt x="633" y="241"/>
                  </a:lnTo>
                  <a:lnTo>
                    <a:pt x="633" y="256"/>
                  </a:lnTo>
                  <a:lnTo>
                    <a:pt x="633" y="272"/>
                  </a:lnTo>
                  <a:lnTo>
                    <a:pt x="631" y="287"/>
                  </a:lnTo>
                  <a:lnTo>
                    <a:pt x="631" y="294"/>
                  </a:lnTo>
                  <a:lnTo>
                    <a:pt x="630" y="301"/>
                  </a:lnTo>
                  <a:lnTo>
                    <a:pt x="628" y="315"/>
                  </a:lnTo>
                  <a:lnTo>
                    <a:pt x="624" y="328"/>
                  </a:lnTo>
                  <a:lnTo>
                    <a:pt x="621" y="341"/>
                  </a:lnTo>
                  <a:lnTo>
                    <a:pt x="617" y="354"/>
                  </a:lnTo>
                  <a:lnTo>
                    <a:pt x="612" y="366"/>
                  </a:lnTo>
                  <a:lnTo>
                    <a:pt x="607" y="377"/>
                  </a:lnTo>
                  <a:lnTo>
                    <a:pt x="601" y="389"/>
                  </a:lnTo>
                  <a:lnTo>
                    <a:pt x="595" y="398"/>
                  </a:lnTo>
                  <a:lnTo>
                    <a:pt x="589" y="409"/>
                  </a:lnTo>
                  <a:lnTo>
                    <a:pt x="582" y="418"/>
                  </a:lnTo>
                  <a:lnTo>
                    <a:pt x="575" y="427"/>
                  </a:lnTo>
                  <a:lnTo>
                    <a:pt x="567" y="435"/>
                  </a:lnTo>
                  <a:lnTo>
                    <a:pt x="559" y="443"/>
                  </a:lnTo>
                  <a:lnTo>
                    <a:pt x="552" y="452"/>
                  </a:lnTo>
                  <a:lnTo>
                    <a:pt x="544" y="459"/>
                  </a:lnTo>
                  <a:lnTo>
                    <a:pt x="528" y="472"/>
                  </a:lnTo>
                  <a:lnTo>
                    <a:pt x="521" y="478"/>
                  </a:lnTo>
                  <a:lnTo>
                    <a:pt x="513" y="482"/>
                  </a:lnTo>
                  <a:lnTo>
                    <a:pt x="498" y="493"/>
                  </a:lnTo>
                  <a:lnTo>
                    <a:pt x="483" y="501"/>
                  </a:lnTo>
                  <a:lnTo>
                    <a:pt x="470" y="507"/>
                  </a:lnTo>
                  <a:lnTo>
                    <a:pt x="459" y="512"/>
                  </a:lnTo>
                  <a:lnTo>
                    <a:pt x="495" y="562"/>
                  </a:lnTo>
                  <a:lnTo>
                    <a:pt x="531" y="609"/>
                  </a:lnTo>
                  <a:lnTo>
                    <a:pt x="565" y="655"/>
                  </a:lnTo>
                  <a:lnTo>
                    <a:pt x="599" y="699"/>
                  </a:lnTo>
                  <a:lnTo>
                    <a:pt x="663" y="780"/>
                  </a:lnTo>
                  <a:lnTo>
                    <a:pt x="719" y="849"/>
                  </a:lnTo>
                  <a:lnTo>
                    <a:pt x="766" y="908"/>
                  </a:lnTo>
                  <a:lnTo>
                    <a:pt x="802" y="950"/>
                  </a:lnTo>
                  <a:lnTo>
                    <a:pt x="834" y="987"/>
                  </a:lnTo>
                  <a:lnTo>
                    <a:pt x="834" y="1009"/>
                  </a:lnTo>
                  <a:lnTo>
                    <a:pt x="790" y="1008"/>
                  </a:lnTo>
                  <a:lnTo>
                    <a:pt x="745" y="1008"/>
                  </a:lnTo>
                  <a:lnTo>
                    <a:pt x="657" y="1008"/>
                  </a:lnTo>
                  <a:lnTo>
                    <a:pt x="592" y="1008"/>
                  </a:lnTo>
                  <a:lnTo>
                    <a:pt x="566" y="1009"/>
                  </a:lnTo>
                  <a:lnTo>
                    <a:pt x="232" y="553"/>
                  </a:lnTo>
                  <a:lnTo>
                    <a:pt x="210" y="5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36000" tIns="36000" rIns="36000" bIns="3600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fi-FI" sz="1350">
                <a:solidFill>
                  <a:srgbClr val="2D2D2D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2500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  <p:sldLayoutId id="2147483739" r:id="rId15"/>
    <p:sldLayoutId id="2147483740" r:id="rId16"/>
    <p:sldLayoutId id="2147483741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00025" indent="-200025" algn="l" defTabSz="685800" rtl="0" eaLnBrk="1" latinLnBrk="0" hangingPunct="1"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404813" indent="-136922" algn="l" defTabSz="685800" rtl="0" eaLnBrk="1" latinLnBrk="0" hangingPunct="1">
        <a:spcBef>
          <a:spcPts val="0"/>
        </a:spcBef>
        <a:spcAft>
          <a:spcPts val="300"/>
        </a:spcAft>
        <a:buClr>
          <a:schemeClr val="tx1"/>
        </a:buClr>
        <a:buFont typeface="Calibri" pitchFamily="34" charset="0"/>
        <a:buChar char="-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04838" indent="-136922" algn="l" defTabSz="685800" rtl="0" eaLnBrk="1" latinLnBrk="0" hangingPunct="1">
        <a:spcBef>
          <a:spcPts val="0"/>
        </a:spcBef>
        <a:spcAft>
          <a:spcPts val="300"/>
        </a:spcAft>
        <a:buClr>
          <a:schemeClr val="tx1"/>
        </a:buClr>
        <a:buFont typeface="Calibri" pitchFamily="34" charset="0"/>
        <a:buChar char="›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803672" indent="-129779" algn="l" defTabSz="685800" rtl="0" eaLnBrk="1" latinLnBrk="0" hangingPunct="1">
        <a:spcBef>
          <a:spcPts val="0"/>
        </a:spcBef>
        <a:spcAft>
          <a:spcPts val="300"/>
        </a:spcAft>
        <a:buClr>
          <a:schemeClr val="tx1"/>
        </a:buClr>
        <a:buFont typeface="Calibri" pitchFamily="34" charset="0"/>
        <a:buChar char="-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09650" indent="-136922" algn="l" defTabSz="685800" rtl="0" eaLnBrk="1" latinLnBrk="0" hangingPunct="1">
        <a:spcBef>
          <a:spcPts val="0"/>
        </a:spcBef>
        <a:spcAft>
          <a:spcPts val="300"/>
        </a:spcAft>
        <a:buClr>
          <a:schemeClr val="tx1"/>
        </a:buClr>
        <a:buFont typeface="Calibri" pitchFamily="34" charset="0"/>
        <a:buChar char="›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" cy="0"/>
          </a:xfrm>
          <a:custGeom>
            <a:avLst/>
            <a:gdLst/>
            <a:ahLst/>
            <a:cxnLst/>
            <a:rect l="l" t="t" r="r" b="b"/>
            <a:pathLst>
              <a:path w="914400">
                <a:moveTo>
                  <a:pt x="0" y="0"/>
                </a:moveTo>
                <a:lnTo>
                  <a:pt x="914400" y="0"/>
                </a:lnTo>
              </a:path>
            </a:pathLst>
          </a:custGeom>
          <a:ln w="3175">
            <a:solidFill>
              <a:srgbClr val="FAFFF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17905" y="374903"/>
            <a:ext cx="8108188" cy="292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577340"/>
            <a:ext cx="82296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4/3/2019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509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4.jpeg"/><Relationship Id="rId7" Type="http://schemas.openxmlformats.org/officeDocument/2006/relationships/chart" Target="../charts/chart3.xm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10" Type="http://schemas.openxmlformats.org/officeDocument/2006/relationships/image" Target="../media/image40.jpeg"/><Relationship Id="rId4" Type="http://schemas.openxmlformats.org/officeDocument/2006/relationships/image" Target="../media/image35.jpeg"/><Relationship Id="rId9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0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jpg"/><Relationship Id="rId7" Type="http://schemas.openxmlformats.org/officeDocument/2006/relationships/image" Target="../media/image77.jp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76.png"/><Relationship Id="rId5" Type="http://schemas.openxmlformats.org/officeDocument/2006/relationships/image" Target="../media/image75.jpg"/><Relationship Id="rId4" Type="http://schemas.openxmlformats.org/officeDocument/2006/relationships/image" Target="../media/image74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5.emf"/><Relationship Id="rId4" Type="http://schemas.openxmlformats.org/officeDocument/2006/relationships/image" Target="../media/image84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9.emf"/><Relationship Id="rId4" Type="http://schemas.openxmlformats.org/officeDocument/2006/relationships/image" Target="../media/image88.em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13" Type="http://schemas.openxmlformats.org/officeDocument/2006/relationships/image" Target="../media/image102.jpeg"/><Relationship Id="rId18" Type="http://schemas.openxmlformats.org/officeDocument/2006/relationships/image" Target="../media/image107.jpeg"/><Relationship Id="rId3" Type="http://schemas.openxmlformats.org/officeDocument/2006/relationships/image" Target="../media/image92.jpeg"/><Relationship Id="rId21" Type="http://schemas.openxmlformats.org/officeDocument/2006/relationships/image" Target="../media/image110.jpeg"/><Relationship Id="rId7" Type="http://schemas.openxmlformats.org/officeDocument/2006/relationships/image" Target="../media/image96.jpeg"/><Relationship Id="rId12" Type="http://schemas.openxmlformats.org/officeDocument/2006/relationships/image" Target="../media/image101.jpeg"/><Relationship Id="rId17" Type="http://schemas.openxmlformats.org/officeDocument/2006/relationships/image" Target="../media/image106.jpe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05.png"/><Relationship Id="rId20" Type="http://schemas.openxmlformats.org/officeDocument/2006/relationships/image" Target="../media/image109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5.jpeg"/><Relationship Id="rId11" Type="http://schemas.openxmlformats.org/officeDocument/2006/relationships/image" Target="../media/image100.jpeg"/><Relationship Id="rId5" Type="http://schemas.openxmlformats.org/officeDocument/2006/relationships/image" Target="../media/image94.jpeg"/><Relationship Id="rId15" Type="http://schemas.openxmlformats.org/officeDocument/2006/relationships/image" Target="../media/image104.jpeg"/><Relationship Id="rId10" Type="http://schemas.openxmlformats.org/officeDocument/2006/relationships/image" Target="../media/image99.jpeg"/><Relationship Id="rId19" Type="http://schemas.openxmlformats.org/officeDocument/2006/relationships/image" Target="../media/image108.jpeg"/><Relationship Id="rId4" Type="http://schemas.openxmlformats.org/officeDocument/2006/relationships/image" Target="../media/image93.jpeg"/><Relationship Id="rId9" Type="http://schemas.openxmlformats.org/officeDocument/2006/relationships/image" Target="../media/image98.jpeg"/><Relationship Id="rId14" Type="http://schemas.openxmlformats.org/officeDocument/2006/relationships/image" Target="../media/image103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jpeg"/><Relationship Id="rId3" Type="http://schemas.openxmlformats.org/officeDocument/2006/relationships/image" Target="../media/image121.jpeg"/><Relationship Id="rId7" Type="http://schemas.openxmlformats.org/officeDocument/2006/relationships/image" Target="../media/image125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4.jpeg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ruutu 2"/>
          <p:cNvSpPr txBox="1"/>
          <p:nvPr/>
        </p:nvSpPr>
        <p:spPr>
          <a:xfrm>
            <a:off x="797623" y="1196752"/>
            <a:ext cx="7468776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i-FI" sz="3200" b="1" dirty="0" err="1"/>
              <a:t>Timber</a:t>
            </a:r>
            <a:r>
              <a:rPr lang="fi-FI" sz="3200" b="1" dirty="0"/>
              <a:t> Construction in Finland</a:t>
            </a:r>
            <a:br>
              <a:rPr lang="fi-FI" sz="3200" b="1" dirty="0"/>
            </a:br>
            <a:r>
              <a:rPr lang="fi-FI" sz="3200" b="1" dirty="0"/>
              <a:t>and </a:t>
            </a:r>
            <a:r>
              <a:rPr lang="fi-FI" sz="3200" b="1" dirty="0" err="1"/>
              <a:t>normative</a:t>
            </a:r>
            <a:r>
              <a:rPr lang="fi-FI" sz="3200" b="1" dirty="0"/>
              <a:t> </a:t>
            </a:r>
            <a:r>
              <a:rPr lang="fi-FI" sz="3200" b="1" dirty="0" err="1"/>
              <a:t>developments</a:t>
            </a:r>
            <a:endParaRPr lang="fi-FI" sz="3200" b="1" dirty="0"/>
          </a:p>
          <a:p>
            <a:pPr algn="ctr"/>
            <a:endParaRPr lang="fi-FI" sz="2800" dirty="0"/>
          </a:p>
          <a:p>
            <a:pPr algn="ctr"/>
            <a:endParaRPr lang="fi-FI" sz="2800" dirty="0"/>
          </a:p>
          <a:p>
            <a:pPr algn="ctr"/>
            <a:r>
              <a:rPr lang="fi-FI" sz="2800" dirty="0"/>
              <a:t>Tomi Toratti</a:t>
            </a:r>
          </a:p>
          <a:p>
            <a:pPr algn="ctr"/>
            <a:r>
              <a:rPr lang="fi-FI" sz="2800" dirty="0"/>
              <a:t>Federation of </a:t>
            </a:r>
            <a:r>
              <a:rPr lang="fi-FI" sz="2800" dirty="0" err="1"/>
              <a:t>the</a:t>
            </a:r>
            <a:r>
              <a:rPr lang="fi-FI" sz="2800" dirty="0"/>
              <a:t> </a:t>
            </a:r>
            <a:r>
              <a:rPr lang="fi-FI" sz="2800" dirty="0" err="1"/>
              <a:t>Finnish</a:t>
            </a:r>
            <a:r>
              <a:rPr lang="fi-FI" sz="2800" dirty="0"/>
              <a:t> Woodworking </a:t>
            </a:r>
            <a:r>
              <a:rPr lang="fi-FI" sz="2800" dirty="0" err="1"/>
              <a:t>Industries</a:t>
            </a:r>
            <a:endParaRPr lang="fi-FI" sz="2800" dirty="0"/>
          </a:p>
        </p:txBody>
      </p:sp>
    </p:spTree>
    <p:extLst>
      <p:ext uri="{BB962C8B-B14F-4D97-AF65-F5344CB8AC3E}">
        <p14:creationId xmlns:p14="http://schemas.microsoft.com/office/powerpoint/2010/main" val="12067677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Otsikko 3"/>
          <p:cNvSpPr>
            <a:spLocks noGrp="1"/>
          </p:cNvSpPr>
          <p:nvPr>
            <p:ph type="title"/>
          </p:nvPr>
        </p:nvSpPr>
        <p:spPr>
          <a:xfrm>
            <a:off x="228600" y="401638"/>
            <a:ext cx="8229600" cy="1143000"/>
          </a:xfrm>
        </p:spPr>
        <p:txBody>
          <a:bodyPr/>
          <a:lstStyle/>
          <a:p>
            <a:r>
              <a:rPr lang="en-GB" altLang="fi-FI" b="1" dirty="0">
                <a:solidFill>
                  <a:srgbClr val="509E2F"/>
                </a:solidFill>
              </a:rPr>
              <a:t>The construction of wooden block of flats is growing</a:t>
            </a:r>
            <a:br>
              <a:rPr lang="fi-FI" altLang="fi-FI" sz="3600" dirty="0"/>
            </a:br>
            <a:endParaRPr lang="fi-FI" altLang="fi-FI" sz="3600" dirty="0"/>
          </a:p>
        </p:txBody>
      </p:sp>
      <p:pic>
        <p:nvPicPr>
          <p:cNvPr id="45060" name="Kuva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050" y="1552575"/>
            <a:ext cx="1584325" cy="105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Kuva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050" y="2747963"/>
            <a:ext cx="1587500" cy="106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Sisällön paikkamerkki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1638" y="5116513"/>
            <a:ext cx="1585912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3" name="Kuva 1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9925" y="1519238"/>
            <a:ext cx="1582738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4" name="Tekstiruutu 14"/>
          <p:cNvSpPr txBox="1">
            <a:spLocks noChangeArrowheads="1"/>
          </p:cNvSpPr>
          <p:nvPr/>
        </p:nvSpPr>
        <p:spPr bwMode="auto">
          <a:xfrm>
            <a:off x="4716463" y="4452938"/>
            <a:ext cx="2878137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i-FI" altLang="fi-FI" sz="1000">
                <a:solidFill>
                  <a:prstClr val="black"/>
                </a:solidFill>
                <a:latin typeface="Arial" panose="020B0604020202020204" pitchFamily="34" charset="0"/>
              </a:rPr>
              <a:t>Lähde: Tilastokeskus, Forecon</a:t>
            </a:r>
          </a:p>
        </p:txBody>
      </p:sp>
      <p:pic>
        <p:nvPicPr>
          <p:cNvPr id="45065" name="Kuva 1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0525" y="3921125"/>
            <a:ext cx="1597025" cy="106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" name="Kaavio 13"/>
          <p:cNvGraphicFramePr>
            <a:graphicFrameLocks/>
          </p:cNvGraphicFramePr>
          <p:nvPr>
            <p:extLst/>
          </p:nvPr>
        </p:nvGraphicFramePr>
        <p:xfrm>
          <a:off x="2282030" y="1394990"/>
          <a:ext cx="4438653" cy="30618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" name="Tekstiruutu 1"/>
          <p:cNvSpPr txBox="1"/>
          <p:nvPr/>
        </p:nvSpPr>
        <p:spPr>
          <a:xfrm>
            <a:off x="2268538" y="4739660"/>
            <a:ext cx="460771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i-FI" sz="1600" dirty="0">
                <a:solidFill>
                  <a:prstClr val="black"/>
                </a:solidFill>
              </a:rPr>
              <a:t>Main </a:t>
            </a:r>
            <a:r>
              <a:rPr lang="fi-FI" sz="1600" dirty="0" err="1">
                <a:solidFill>
                  <a:prstClr val="black"/>
                </a:solidFill>
              </a:rPr>
              <a:t>reasons</a:t>
            </a:r>
            <a:r>
              <a:rPr lang="fi-FI" sz="1600" dirty="0">
                <a:solidFill>
                  <a:prstClr val="black"/>
                </a:solidFill>
              </a:rPr>
              <a:t> for </a:t>
            </a:r>
            <a:r>
              <a:rPr lang="fi-FI" sz="1600" dirty="0" err="1">
                <a:solidFill>
                  <a:prstClr val="black"/>
                </a:solidFill>
              </a:rPr>
              <a:t>good</a:t>
            </a:r>
            <a:r>
              <a:rPr lang="fi-FI" sz="1600" dirty="0">
                <a:solidFill>
                  <a:prstClr val="black"/>
                </a:solidFill>
              </a:rPr>
              <a:t> </a:t>
            </a:r>
            <a:r>
              <a:rPr lang="fi-FI" sz="1600" dirty="0" err="1">
                <a:solidFill>
                  <a:prstClr val="black"/>
                </a:solidFill>
              </a:rPr>
              <a:t>development</a:t>
            </a:r>
            <a:endParaRPr lang="fi-FI" sz="1600" dirty="0">
              <a:solidFill>
                <a:prstClr val="black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fi-FI" sz="1600" dirty="0">
                <a:solidFill>
                  <a:prstClr val="black"/>
                </a:solidFill>
              </a:rPr>
              <a:t>2011 and 2018 </a:t>
            </a:r>
            <a:r>
              <a:rPr lang="fi-FI" sz="1600" dirty="0" err="1">
                <a:solidFill>
                  <a:prstClr val="black"/>
                </a:solidFill>
              </a:rPr>
              <a:t>new</a:t>
            </a:r>
            <a:r>
              <a:rPr lang="fi-FI" sz="1600" dirty="0">
                <a:solidFill>
                  <a:prstClr val="black"/>
                </a:solidFill>
              </a:rPr>
              <a:t> </a:t>
            </a:r>
            <a:r>
              <a:rPr lang="fi-FI" sz="1600" dirty="0" err="1">
                <a:solidFill>
                  <a:prstClr val="black"/>
                </a:solidFill>
              </a:rPr>
              <a:t>fire</a:t>
            </a:r>
            <a:r>
              <a:rPr lang="fi-FI" sz="1600" dirty="0">
                <a:solidFill>
                  <a:prstClr val="black"/>
                </a:solidFill>
              </a:rPr>
              <a:t> </a:t>
            </a:r>
            <a:r>
              <a:rPr lang="fi-FI" sz="1600" dirty="0" err="1">
                <a:solidFill>
                  <a:prstClr val="black"/>
                </a:solidFill>
              </a:rPr>
              <a:t>regulations</a:t>
            </a:r>
            <a:r>
              <a:rPr lang="fi-FI" sz="1600" dirty="0">
                <a:solidFill>
                  <a:prstClr val="black"/>
                </a:solidFill>
              </a:rPr>
              <a:t> </a:t>
            </a:r>
            <a:r>
              <a:rPr lang="fi-FI" sz="1600" dirty="0" err="1">
                <a:solidFill>
                  <a:prstClr val="black"/>
                </a:solidFill>
              </a:rPr>
              <a:t>relaxed</a:t>
            </a:r>
            <a:r>
              <a:rPr lang="fi-FI" sz="1600" dirty="0">
                <a:solidFill>
                  <a:prstClr val="black"/>
                </a:solidFill>
              </a:rPr>
              <a:t> </a:t>
            </a:r>
            <a:r>
              <a:rPr lang="fi-FI" sz="1600" dirty="0" err="1">
                <a:solidFill>
                  <a:prstClr val="black"/>
                </a:solidFill>
              </a:rPr>
              <a:t>the</a:t>
            </a:r>
            <a:r>
              <a:rPr lang="fi-FI" sz="1600" dirty="0">
                <a:solidFill>
                  <a:prstClr val="black"/>
                </a:solidFill>
              </a:rPr>
              <a:t> </a:t>
            </a:r>
            <a:r>
              <a:rPr lang="fi-FI" sz="1600" dirty="0" err="1">
                <a:solidFill>
                  <a:prstClr val="black"/>
                </a:solidFill>
              </a:rPr>
              <a:t>use</a:t>
            </a:r>
            <a:r>
              <a:rPr lang="fi-FI" sz="1600" dirty="0">
                <a:solidFill>
                  <a:prstClr val="black"/>
                </a:solidFill>
              </a:rPr>
              <a:t> of </a:t>
            </a:r>
            <a:r>
              <a:rPr lang="fi-FI" sz="1600" dirty="0" err="1">
                <a:solidFill>
                  <a:prstClr val="black"/>
                </a:solidFill>
              </a:rPr>
              <a:t>wood</a:t>
            </a:r>
            <a:endParaRPr lang="fi-FI" sz="1600" dirty="0">
              <a:solidFill>
                <a:prstClr val="black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fi-FI" sz="1600" dirty="0" err="1">
                <a:solidFill>
                  <a:prstClr val="black"/>
                </a:solidFill>
              </a:rPr>
              <a:t>Municipalities</a:t>
            </a:r>
            <a:r>
              <a:rPr lang="fi-FI" sz="1600" dirty="0">
                <a:solidFill>
                  <a:prstClr val="black"/>
                </a:solidFill>
              </a:rPr>
              <a:t> </a:t>
            </a:r>
            <a:r>
              <a:rPr lang="fi-FI" sz="1600" dirty="0" err="1">
                <a:solidFill>
                  <a:prstClr val="black"/>
                </a:solidFill>
              </a:rPr>
              <a:t>have</a:t>
            </a:r>
            <a:r>
              <a:rPr lang="fi-FI" sz="1600" dirty="0">
                <a:solidFill>
                  <a:prstClr val="black"/>
                </a:solidFill>
              </a:rPr>
              <a:t> </a:t>
            </a:r>
            <a:r>
              <a:rPr lang="fi-FI" sz="1600" dirty="0" err="1">
                <a:solidFill>
                  <a:prstClr val="black"/>
                </a:solidFill>
              </a:rPr>
              <a:t>been</a:t>
            </a:r>
            <a:r>
              <a:rPr lang="fi-FI" sz="1600" dirty="0">
                <a:solidFill>
                  <a:prstClr val="black"/>
                </a:solidFill>
              </a:rPr>
              <a:t> </a:t>
            </a:r>
            <a:r>
              <a:rPr lang="fi-FI" sz="1600" dirty="0" err="1">
                <a:solidFill>
                  <a:prstClr val="black"/>
                </a:solidFill>
              </a:rPr>
              <a:t>very</a:t>
            </a:r>
            <a:r>
              <a:rPr lang="fi-FI" sz="1600" dirty="0">
                <a:solidFill>
                  <a:prstClr val="black"/>
                </a:solidFill>
              </a:rPr>
              <a:t> </a:t>
            </a:r>
            <a:r>
              <a:rPr lang="fi-FI" sz="1600" dirty="0" err="1">
                <a:solidFill>
                  <a:prstClr val="black"/>
                </a:solidFill>
              </a:rPr>
              <a:t>actively</a:t>
            </a:r>
            <a:r>
              <a:rPr lang="fi-FI" sz="1600" dirty="0">
                <a:solidFill>
                  <a:prstClr val="black"/>
                </a:solidFill>
              </a:rPr>
              <a:t> </a:t>
            </a:r>
            <a:r>
              <a:rPr lang="fi-FI" sz="1600" dirty="0" err="1">
                <a:solidFill>
                  <a:prstClr val="black"/>
                </a:solidFill>
              </a:rPr>
              <a:t>looking</a:t>
            </a:r>
            <a:r>
              <a:rPr lang="fi-FI" sz="1600" dirty="0">
                <a:solidFill>
                  <a:prstClr val="black"/>
                </a:solidFill>
              </a:rPr>
              <a:t> for </a:t>
            </a:r>
            <a:r>
              <a:rPr lang="fi-FI" sz="1600" dirty="0" err="1">
                <a:solidFill>
                  <a:prstClr val="black"/>
                </a:solidFill>
              </a:rPr>
              <a:t>new</a:t>
            </a:r>
            <a:r>
              <a:rPr lang="fi-FI" sz="1600" dirty="0">
                <a:solidFill>
                  <a:prstClr val="black"/>
                </a:solidFill>
              </a:rPr>
              <a:t> </a:t>
            </a:r>
            <a:r>
              <a:rPr lang="fi-FI" sz="1600" dirty="0" err="1">
                <a:solidFill>
                  <a:prstClr val="black"/>
                </a:solidFill>
              </a:rPr>
              <a:t>options</a:t>
            </a:r>
            <a:r>
              <a:rPr lang="fi-FI" sz="1600" dirty="0">
                <a:solidFill>
                  <a:prstClr val="black"/>
                </a:solidFill>
              </a:rPr>
              <a:t> to </a:t>
            </a:r>
            <a:r>
              <a:rPr lang="fi-FI" sz="1600" dirty="0" err="1">
                <a:solidFill>
                  <a:prstClr val="black"/>
                </a:solidFill>
              </a:rPr>
              <a:t>build</a:t>
            </a:r>
            <a:r>
              <a:rPr lang="fi-FI" sz="1600" dirty="0">
                <a:solidFill>
                  <a:prstClr val="black"/>
                </a:solidFill>
              </a:rPr>
              <a:t> </a:t>
            </a:r>
            <a:r>
              <a:rPr lang="fi-FI" sz="1600" dirty="0" err="1">
                <a:solidFill>
                  <a:prstClr val="black"/>
                </a:solidFill>
              </a:rPr>
              <a:t>houses</a:t>
            </a:r>
            <a:endParaRPr lang="fi-FI" sz="1600" dirty="0">
              <a:solidFill>
                <a:prstClr val="black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fi-FI" sz="1600" dirty="0">
                <a:solidFill>
                  <a:prstClr val="black"/>
                </a:solidFill>
              </a:rPr>
              <a:t>New </a:t>
            </a:r>
            <a:r>
              <a:rPr lang="fi-FI" sz="1600" dirty="0" err="1">
                <a:solidFill>
                  <a:prstClr val="black"/>
                </a:solidFill>
              </a:rPr>
              <a:t>type</a:t>
            </a:r>
            <a:r>
              <a:rPr lang="fi-FI" sz="1600" dirty="0">
                <a:solidFill>
                  <a:prstClr val="black"/>
                </a:solidFill>
              </a:rPr>
              <a:t> of </a:t>
            </a:r>
            <a:r>
              <a:rPr lang="fi-FI" sz="1600" dirty="0" err="1">
                <a:solidFill>
                  <a:prstClr val="black"/>
                </a:solidFill>
              </a:rPr>
              <a:t>industrialised</a:t>
            </a:r>
            <a:r>
              <a:rPr lang="fi-FI" sz="1600" dirty="0">
                <a:solidFill>
                  <a:prstClr val="black"/>
                </a:solidFill>
              </a:rPr>
              <a:t> </a:t>
            </a:r>
            <a:r>
              <a:rPr lang="fi-FI" sz="1600" dirty="0" err="1">
                <a:solidFill>
                  <a:prstClr val="black"/>
                </a:solidFill>
              </a:rPr>
              <a:t>building</a:t>
            </a:r>
            <a:r>
              <a:rPr lang="fi-FI" sz="1600" dirty="0">
                <a:solidFill>
                  <a:prstClr val="black"/>
                </a:solidFill>
              </a:rPr>
              <a:t> </a:t>
            </a:r>
            <a:r>
              <a:rPr lang="fi-FI" sz="1600" dirty="0" err="1">
                <a:solidFill>
                  <a:prstClr val="black"/>
                </a:solidFill>
              </a:rPr>
              <a:t>systems</a:t>
            </a:r>
            <a:r>
              <a:rPr lang="fi-FI" sz="1600" dirty="0">
                <a:solidFill>
                  <a:prstClr val="black"/>
                </a:solidFill>
              </a:rPr>
              <a:t> and </a:t>
            </a:r>
            <a:r>
              <a:rPr lang="fi-FI" sz="1600" dirty="0" err="1">
                <a:solidFill>
                  <a:prstClr val="black"/>
                </a:solidFill>
              </a:rPr>
              <a:t>their</a:t>
            </a:r>
            <a:r>
              <a:rPr lang="fi-FI" sz="1600" dirty="0">
                <a:solidFill>
                  <a:prstClr val="black"/>
                </a:solidFill>
              </a:rPr>
              <a:t> </a:t>
            </a:r>
            <a:r>
              <a:rPr lang="fi-FI" sz="1600" dirty="0" err="1">
                <a:solidFill>
                  <a:prstClr val="black"/>
                </a:solidFill>
              </a:rPr>
              <a:t>potential</a:t>
            </a:r>
            <a:endParaRPr lang="fi-FI" sz="1600" dirty="0">
              <a:solidFill>
                <a:prstClr val="black"/>
              </a:solidFill>
            </a:endParaRPr>
          </a:p>
        </p:txBody>
      </p:sp>
      <p:pic>
        <p:nvPicPr>
          <p:cNvPr id="45068" name="Kuva 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24688" y="2719388"/>
            <a:ext cx="1571625" cy="112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9" name="Kuva 3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9925" y="3967163"/>
            <a:ext cx="158115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70" name="Kuva 5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3575" y="5151438"/>
            <a:ext cx="158115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10921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3B32F31-9775-41D1-824E-87A4849840A2}" type="datetime1">
              <a:rPr lang="fi-FI" smtClean="0"/>
              <a:pPr>
                <a:defRPr/>
              </a:pPr>
              <a:t>3.4.2019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Mikko Viljakainen</a:t>
            </a:r>
            <a:endParaRPr lang="fi-FI" dirty="0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4624" y="-145212"/>
            <a:ext cx="10650119" cy="7128597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585" y="-181243"/>
            <a:ext cx="2112235" cy="3168352"/>
          </a:xfrm>
          <a:prstGeom prst="rect">
            <a:avLst/>
          </a:prstGeom>
        </p:spPr>
      </p:pic>
      <p:sp>
        <p:nvSpPr>
          <p:cNvPr id="7" name="Tekstiruutu 6"/>
          <p:cNvSpPr txBox="1"/>
          <p:nvPr/>
        </p:nvSpPr>
        <p:spPr>
          <a:xfrm>
            <a:off x="-35933" y="6627167"/>
            <a:ext cx="125547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900" b="1" dirty="0" err="1">
                <a:solidFill>
                  <a:srgbClr val="FFFFFF"/>
                </a:solidFill>
              </a:rPr>
              <a:t>Photos</a:t>
            </a:r>
            <a:r>
              <a:rPr lang="fi-FI" sz="900" b="1" dirty="0">
                <a:solidFill>
                  <a:srgbClr val="FFFFFF"/>
                </a:solidFill>
              </a:rPr>
              <a:t>: Stora Enso</a:t>
            </a:r>
          </a:p>
        </p:txBody>
      </p:sp>
    </p:spTree>
    <p:extLst>
      <p:ext uri="{BB962C8B-B14F-4D97-AF65-F5344CB8AC3E}">
        <p14:creationId xmlns:p14="http://schemas.microsoft.com/office/powerpoint/2010/main" val="32914178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07504" y="2780928"/>
            <a:ext cx="8928992" cy="792000"/>
          </a:xfrm>
        </p:spPr>
        <p:txBody>
          <a:bodyPr/>
          <a:lstStyle/>
          <a:p>
            <a:pPr algn="ctr"/>
            <a:r>
              <a:rPr lang="fi-FI" dirty="0">
                <a:solidFill>
                  <a:schemeClr val="bg1"/>
                </a:solidFill>
                <a:latin typeface="Frutiger light"/>
              </a:rPr>
              <a:t>Wood in </a:t>
            </a:r>
            <a:r>
              <a:rPr lang="fi-FI" dirty="0" err="1">
                <a:solidFill>
                  <a:schemeClr val="bg1"/>
                </a:solidFill>
                <a:latin typeface="Frutiger light"/>
              </a:rPr>
              <a:t>urban</a:t>
            </a:r>
            <a:r>
              <a:rPr lang="fi-FI" dirty="0">
                <a:solidFill>
                  <a:schemeClr val="bg1"/>
                </a:solidFill>
                <a:latin typeface="Frutiger light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Frutiger light"/>
              </a:rPr>
              <a:t>construction</a:t>
            </a:r>
            <a:r>
              <a:rPr lang="fi-FI" dirty="0">
                <a:solidFill>
                  <a:schemeClr val="bg1"/>
                </a:solidFill>
                <a:latin typeface="Frutiger light"/>
              </a:rPr>
              <a:t> is </a:t>
            </a:r>
            <a:r>
              <a:rPr lang="fi-FI" dirty="0" err="1">
                <a:solidFill>
                  <a:schemeClr val="bg1"/>
                </a:solidFill>
                <a:latin typeface="Frutiger light"/>
              </a:rPr>
              <a:t>gaining</a:t>
            </a:r>
            <a:r>
              <a:rPr lang="fi-FI" dirty="0">
                <a:solidFill>
                  <a:schemeClr val="bg1"/>
                </a:solidFill>
                <a:latin typeface="Frutiger light"/>
              </a:rPr>
              <a:t> </a:t>
            </a:r>
            <a:r>
              <a:rPr lang="fi-FI" dirty="0" err="1">
                <a:solidFill>
                  <a:schemeClr val="bg1"/>
                </a:solidFill>
                <a:latin typeface="Frutiger light"/>
              </a:rPr>
              <a:t>popularity</a:t>
            </a:r>
            <a:endParaRPr lang="fi-FI" dirty="0">
              <a:solidFill>
                <a:schemeClr val="bg1"/>
              </a:solidFill>
              <a:latin typeface="Frutiger light"/>
            </a:endParaRPr>
          </a:p>
        </p:txBody>
      </p:sp>
    </p:spTree>
    <p:extLst>
      <p:ext uri="{BB962C8B-B14F-4D97-AF65-F5344CB8AC3E}">
        <p14:creationId xmlns:p14="http://schemas.microsoft.com/office/powerpoint/2010/main" val="187714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isällön paikkamerkki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6512" y="0"/>
            <a:ext cx="9217024" cy="6858000"/>
          </a:xfrm>
          <a:prstGeom prst="rect">
            <a:avLst/>
          </a:prstGeom>
        </p:spPr>
      </p:pic>
      <p:sp>
        <p:nvSpPr>
          <p:cNvPr id="4" name="Title 9"/>
          <p:cNvSpPr txBox="1">
            <a:spLocks/>
          </p:cNvSpPr>
          <p:nvPr/>
        </p:nvSpPr>
        <p:spPr bwMode="auto">
          <a:xfrm>
            <a:off x="365196" y="5949280"/>
            <a:ext cx="4926884" cy="56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err="1">
                <a:solidFill>
                  <a:srgbClr val="FFFFFF"/>
                </a:solidFill>
              </a:rPr>
              <a:t>Eskolantie</a:t>
            </a:r>
            <a:r>
              <a:rPr lang="en-GB" dirty="0">
                <a:solidFill>
                  <a:srgbClr val="FFFFFF"/>
                </a:solidFill>
              </a:rPr>
              <a:t>, Helsinki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53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altLang="fi-FI"/>
          </a:p>
        </p:txBody>
      </p:sp>
      <p:pic>
        <p:nvPicPr>
          <p:cNvPr id="43011" name="Sisällön paikkamerkki 5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635897" y="-27045"/>
            <a:ext cx="5508104" cy="3672070"/>
          </a:xfrm>
        </p:spPr>
      </p:pic>
      <p:pic>
        <p:nvPicPr>
          <p:cNvPr id="43014" name="Kuva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78313" y="3642122"/>
            <a:ext cx="4865687" cy="324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Kuva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9932" y="-27384"/>
            <a:ext cx="4591932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9"/>
          <p:cNvSpPr txBox="1">
            <a:spLocks/>
          </p:cNvSpPr>
          <p:nvPr/>
        </p:nvSpPr>
        <p:spPr bwMode="auto">
          <a:xfrm>
            <a:off x="365196" y="5949280"/>
            <a:ext cx="4926884" cy="56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err="1">
                <a:solidFill>
                  <a:srgbClr val="FFFFFF"/>
                </a:solidFill>
              </a:rPr>
              <a:t>Kivistö</a:t>
            </a:r>
            <a:r>
              <a:rPr lang="en-GB" dirty="0">
                <a:solidFill>
                  <a:srgbClr val="FFFFFF"/>
                </a:solidFill>
              </a:rPr>
              <a:t>, Vantaa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47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Kuva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00998" y="3066650"/>
            <a:ext cx="4879514" cy="379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Kuva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6013" y="-27384"/>
            <a:ext cx="4634499" cy="3088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Sisällön paikkamerkki 7"/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896577" cy="6857999"/>
          </a:xfrm>
        </p:spPr>
      </p:pic>
      <p:sp>
        <p:nvSpPr>
          <p:cNvPr id="7" name="Title 9"/>
          <p:cNvSpPr txBox="1">
            <a:spLocks/>
          </p:cNvSpPr>
          <p:nvPr/>
        </p:nvSpPr>
        <p:spPr bwMode="auto">
          <a:xfrm>
            <a:off x="365196" y="5949280"/>
            <a:ext cx="4926884" cy="56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err="1">
                <a:solidFill>
                  <a:srgbClr val="FFFFFF"/>
                </a:solidFill>
              </a:rPr>
              <a:t>Puukuokka</a:t>
            </a:r>
            <a:r>
              <a:rPr lang="en-GB" dirty="0">
                <a:solidFill>
                  <a:srgbClr val="FFFFFF"/>
                </a:solidFill>
              </a:rPr>
              <a:t>, </a:t>
            </a:r>
            <a:r>
              <a:rPr lang="en-GB" dirty="0" err="1">
                <a:solidFill>
                  <a:srgbClr val="FFFFFF"/>
                </a:solidFill>
              </a:rPr>
              <a:t>Jyväskylä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1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9"/>
          <p:cNvSpPr>
            <a:spLocks noGrp="1"/>
          </p:cNvSpPr>
          <p:nvPr>
            <p:ph type="title" idx="4294967295"/>
          </p:nvPr>
        </p:nvSpPr>
        <p:spPr bwMode="auto">
          <a:xfrm>
            <a:off x="0" y="1937982"/>
            <a:ext cx="9144000" cy="309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914400"/>
            <a:r>
              <a:rPr lang="en-GB" sz="2400" dirty="0">
                <a:solidFill>
                  <a:schemeClr val="bg1"/>
                </a:solidFill>
                <a:latin typeface="Frutiger light"/>
                <a:ea typeface="+mj-ea"/>
                <a:cs typeface="+mj-cs"/>
              </a:rPr>
              <a:t>The question today is</a:t>
            </a:r>
            <a:br>
              <a:rPr lang="en-GB" sz="2400" dirty="0">
                <a:solidFill>
                  <a:schemeClr val="bg1"/>
                </a:solidFill>
                <a:latin typeface="Frutiger light"/>
                <a:ea typeface="+mj-ea"/>
                <a:cs typeface="+mj-cs"/>
              </a:rPr>
            </a:br>
            <a:r>
              <a:rPr lang="en-GB" sz="2400" dirty="0">
                <a:solidFill>
                  <a:schemeClr val="bg1"/>
                </a:solidFill>
                <a:latin typeface="Frutiger light"/>
                <a:ea typeface="+mj-ea"/>
                <a:cs typeface="+mj-cs"/>
              </a:rPr>
              <a:t>“How to use wood”</a:t>
            </a:r>
            <a:br>
              <a:rPr lang="en-GB" sz="2400" dirty="0">
                <a:solidFill>
                  <a:schemeClr val="bg1"/>
                </a:solidFill>
                <a:latin typeface="Frutiger light"/>
                <a:ea typeface="+mj-ea"/>
                <a:cs typeface="+mj-cs"/>
              </a:rPr>
            </a:br>
            <a:br>
              <a:rPr lang="en-GB" sz="2400" dirty="0">
                <a:solidFill>
                  <a:schemeClr val="bg1"/>
                </a:solidFill>
                <a:latin typeface="Frutiger light"/>
                <a:ea typeface="+mj-ea"/>
                <a:cs typeface="+mj-cs"/>
              </a:rPr>
            </a:br>
            <a:r>
              <a:rPr lang="en-GB" sz="2400" dirty="0">
                <a:solidFill>
                  <a:schemeClr val="bg1"/>
                </a:solidFill>
                <a:latin typeface="Frutiger light"/>
                <a:ea typeface="+mj-ea"/>
                <a:cs typeface="+mj-cs"/>
              </a:rPr>
              <a:t>in new end-uses and urban surroundings?</a:t>
            </a:r>
            <a:endParaRPr lang="en-US" sz="2400" dirty="0">
              <a:solidFill>
                <a:schemeClr val="bg1"/>
              </a:solidFill>
              <a:latin typeface="Frutiger ligh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4106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4CD3DF-2211-4859-9A71-8779A243BE52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88" y="1696749"/>
            <a:ext cx="6981825" cy="406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tsikko 1"/>
          <p:cNvSpPr txBox="1">
            <a:spLocks/>
          </p:cNvSpPr>
          <p:nvPr/>
        </p:nvSpPr>
        <p:spPr>
          <a:xfrm>
            <a:off x="457200" y="274638"/>
            <a:ext cx="8363272" cy="1143000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i-FI" dirty="0"/>
              <a:t>Runko PES </a:t>
            </a:r>
            <a:br>
              <a:rPr lang="fi-FI" dirty="0"/>
            </a:br>
            <a:r>
              <a:rPr lang="fi-FI" dirty="0" err="1"/>
              <a:t>Timber</a:t>
            </a:r>
            <a:r>
              <a:rPr lang="fi-FI" dirty="0"/>
              <a:t> </a:t>
            </a:r>
            <a:r>
              <a:rPr lang="fi-FI" dirty="0" err="1"/>
              <a:t>element</a:t>
            </a:r>
            <a:r>
              <a:rPr lang="fi-FI" dirty="0"/>
              <a:t> </a:t>
            </a:r>
            <a:r>
              <a:rPr lang="fi-FI" dirty="0" err="1"/>
              <a:t>standard</a:t>
            </a:r>
            <a:br>
              <a:rPr lang="fi-FI" dirty="0"/>
            </a:b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732961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Otsikko 1"/>
          <p:cNvSpPr>
            <a:spLocks noGrp="1"/>
          </p:cNvSpPr>
          <p:nvPr>
            <p:ph type="title"/>
          </p:nvPr>
        </p:nvSpPr>
        <p:spPr>
          <a:xfrm>
            <a:off x="107504" y="332656"/>
            <a:ext cx="7139136" cy="792000"/>
          </a:xfrm>
        </p:spPr>
        <p:txBody>
          <a:bodyPr/>
          <a:lstStyle/>
          <a:p>
            <a:r>
              <a:rPr lang="fi-FI" altLang="fi-FI" b="1" dirty="0" err="1">
                <a:solidFill>
                  <a:srgbClr val="509E2F"/>
                </a:solidFill>
              </a:rPr>
              <a:t>The</a:t>
            </a:r>
            <a:r>
              <a:rPr lang="fi-FI" altLang="fi-FI" b="1" dirty="0">
                <a:solidFill>
                  <a:srgbClr val="509E2F"/>
                </a:solidFill>
              </a:rPr>
              <a:t> </a:t>
            </a:r>
            <a:r>
              <a:rPr lang="fi-FI" altLang="fi-FI" b="1" dirty="0" err="1">
                <a:solidFill>
                  <a:srgbClr val="509E2F"/>
                </a:solidFill>
              </a:rPr>
              <a:t>new</a:t>
            </a:r>
            <a:r>
              <a:rPr lang="fi-FI" altLang="fi-FI" b="1" dirty="0">
                <a:solidFill>
                  <a:srgbClr val="509E2F"/>
                </a:solidFill>
              </a:rPr>
              <a:t> </a:t>
            </a:r>
            <a:r>
              <a:rPr lang="fi-FI" altLang="fi-FI" b="1" dirty="0" err="1">
                <a:solidFill>
                  <a:srgbClr val="509E2F"/>
                </a:solidFill>
              </a:rPr>
              <a:t>industrial</a:t>
            </a:r>
            <a:r>
              <a:rPr lang="fi-FI" altLang="fi-FI" b="1" dirty="0">
                <a:solidFill>
                  <a:srgbClr val="509E2F"/>
                </a:solidFill>
              </a:rPr>
              <a:t> </a:t>
            </a:r>
            <a:br>
              <a:rPr lang="fi-FI" altLang="fi-FI" b="1" dirty="0">
                <a:solidFill>
                  <a:srgbClr val="509E2F"/>
                </a:solidFill>
              </a:rPr>
            </a:br>
            <a:r>
              <a:rPr lang="fi-FI" altLang="fi-FI" b="1" dirty="0" err="1">
                <a:solidFill>
                  <a:srgbClr val="509E2F"/>
                </a:solidFill>
              </a:rPr>
              <a:t>building</a:t>
            </a:r>
            <a:r>
              <a:rPr lang="fi-FI" altLang="fi-FI" b="1" dirty="0">
                <a:solidFill>
                  <a:srgbClr val="509E2F"/>
                </a:solidFill>
              </a:rPr>
              <a:t> </a:t>
            </a:r>
            <a:r>
              <a:rPr lang="fi-FI" altLang="fi-FI" b="1" dirty="0" err="1">
                <a:solidFill>
                  <a:srgbClr val="509E2F"/>
                </a:solidFill>
              </a:rPr>
              <a:t>methods</a:t>
            </a:r>
            <a:endParaRPr lang="fi-FI" altLang="fi-FI" b="1" dirty="0">
              <a:solidFill>
                <a:srgbClr val="509E2F"/>
              </a:solidFill>
            </a:endParaRPr>
          </a:p>
        </p:txBody>
      </p:sp>
      <p:pic>
        <p:nvPicPr>
          <p:cNvPr id="34821" name="Kuva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5000" y="1585913"/>
            <a:ext cx="2808288" cy="421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Kuva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1585913"/>
            <a:ext cx="2808287" cy="421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Kuva 1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6325" y="1585913"/>
            <a:ext cx="2808288" cy="421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4" name="Tekstiruutu 5"/>
          <p:cNvSpPr txBox="1">
            <a:spLocks noChangeArrowheads="1"/>
          </p:cNvSpPr>
          <p:nvPr/>
        </p:nvSpPr>
        <p:spPr bwMode="auto">
          <a:xfrm>
            <a:off x="179388" y="5797550"/>
            <a:ext cx="28082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i-FI" altLang="fi-FI" sz="1600" b="1" dirty="0">
                <a:solidFill>
                  <a:srgbClr val="0070C0"/>
                </a:solidFill>
                <a:latin typeface="Arial" panose="020B0604020202020204" pitchFamily="34" charset="0"/>
              </a:rPr>
              <a:t>Volume </a:t>
            </a:r>
            <a:r>
              <a:rPr lang="fi-FI" altLang="fi-FI" sz="1600" b="1" dirty="0" err="1">
                <a:solidFill>
                  <a:srgbClr val="0070C0"/>
                </a:solidFill>
                <a:latin typeface="Arial" panose="020B0604020202020204" pitchFamily="34" charset="0"/>
              </a:rPr>
              <a:t>elements</a:t>
            </a:r>
            <a:endParaRPr lang="fi-FI" altLang="fi-FI" sz="1600" b="1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sp>
        <p:nvSpPr>
          <p:cNvPr id="34825" name="Tekstiruutu 9"/>
          <p:cNvSpPr txBox="1">
            <a:spLocks noChangeArrowheads="1"/>
          </p:cNvSpPr>
          <p:nvPr/>
        </p:nvSpPr>
        <p:spPr bwMode="auto">
          <a:xfrm>
            <a:off x="3175000" y="5797550"/>
            <a:ext cx="28082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i-FI" altLang="fi-FI" sz="1600" b="1" dirty="0">
                <a:solidFill>
                  <a:srgbClr val="0070C0"/>
                </a:solidFill>
                <a:latin typeface="Arial" panose="020B0604020202020204" pitchFamily="34" charset="0"/>
              </a:rPr>
              <a:t>Post and </a:t>
            </a:r>
            <a:r>
              <a:rPr lang="fi-FI" altLang="fi-FI" sz="1600" b="1" dirty="0" err="1">
                <a:solidFill>
                  <a:srgbClr val="0070C0"/>
                </a:solidFill>
                <a:latin typeface="Arial" panose="020B0604020202020204" pitchFamily="34" charset="0"/>
              </a:rPr>
              <a:t>beam</a:t>
            </a:r>
            <a:endParaRPr lang="fi-FI" altLang="fi-FI" sz="1600" b="1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sp>
        <p:nvSpPr>
          <p:cNvPr id="34826" name="Tekstiruutu 10"/>
          <p:cNvSpPr txBox="1">
            <a:spLocks noChangeArrowheads="1"/>
          </p:cNvSpPr>
          <p:nvPr/>
        </p:nvSpPr>
        <p:spPr bwMode="auto">
          <a:xfrm>
            <a:off x="6156325" y="5797550"/>
            <a:ext cx="28082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i-FI" altLang="fi-FI" sz="1600" b="1" dirty="0" err="1">
                <a:solidFill>
                  <a:srgbClr val="0070C0"/>
                </a:solidFill>
                <a:latin typeface="Arial" panose="020B0604020202020204" pitchFamily="34" charset="0"/>
              </a:rPr>
              <a:t>Hybrid</a:t>
            </a:r>
            <a:r>
              <a:rPr lang="fi-FI" altLang="fi-FI" sz="1600" b="1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fi-FI" altLang="fi-FI" sz="1600" b="1" dirty="0" err="1">
                <a:solidFill>
                  <a:srgbClr val="0070C0"/>
                </a:solidFill>
                <a:latin typeface="Arial" panose="020B0604020202020204" pitchFamily="34" charset="0"/>
              </a:rPr>
              <a:t>technology</a:t>
            </a:r>
            <a:endParaRPr lang="fi-FI" altLang="fi-FI" sz="1600" b="1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pic>
        <p:nvPicPr>
          <p:cNvPr id="9" name="Kuva 15" descr="PPT6BEC.png"/>
          <p:cNvPicPr>
            <a:picLocks noChangeAspect="1"/>
          </p:cNvPicPr>
          <p:nvPr/>
        </p:nvPicPr>
        <p:blipFill rotWithShape="1">
          <a:blip r:embed="rId6" cstate="print"/>
          <a:srcRect t="3946"/>
          <a:stretch/>
        </p:blipFill>
        <p:spPr>
          <a:xfrm>
            <a:off x="4605117" y="0"/>
            <a:ext cx="4471793" cy="2821115"/>
          </a:xfrm>
          <a:prstGeom prst="rect">
            <a:avLst/>
          </a:prstGeom>
        </p:spPr>
      </p:pic>
      <p:sp>
        <p:nvSpPr>
          <p:cNvPr id="10" name="Tekstiruutu 10"/>
          <p:cNvSpPr txBox="1">
            <a:spLocks noChangeArrowheads="1"/>
          </p:cNvSpPr>
          <p:nvPr/>
        </p:nvSpPr>
        <p:spPr bwMode="auto">
          <a:xfrm>
            <a:off x="4579144" y="182726"/>
            <a:ext cx="28082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fi-FI" altLang="fi-FI" sz="1600" b="1" dirty="0" err="1">
                <a:solidFill>
                  <a:srgbClr val="0070C0"/>
                </a:solidFill>
                <a:latin typeface="Arial" panose="020B0604020202020204" pitchFamily="34" charset="0"/>
              </a:rPr>
              <a:t>Large</a:t>
            </a:r>
            <a:r>
              <a:rPr lang="fi-FI" altLang="fi-FI" sz="1600" b="1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fi-FI" altLang="fi-FI" sz="1600" b="1" dirty="0" err="1">
                <a:solidFill>
                  <a:srgbClr val="0070C0"/>
                </a:solidFill>
                <a:latin typeface="Arial" panose="020B0604020202020204" pitchFamily="34" charset="0"/>
              </a:rPr>
              <a:t>elements</a:t>
            </a:r>
            <a:endParaRPr lang="fi-FI" altLang="fi-FI" sz="1600" b="1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8659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altLang="fi-FI"/>
          </a:p>
        </p:txBody>
      </p:sp>
      <p:pic>
        <p:nvPicPr>
          <p:cNvPr id="45062" name="Kuva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8651" y="3141663"/>
            <a:ext cx="5565349" cy="3710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3" name="Kuva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7219" y="-9525"/>
            <a:ext cx="4726781" cy="315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Sisällön paikkamerkki 5"/>
          <p:cNvPicPr>
            <a:picLocks noGrp="1" noChangeAspect="1"/>
          </p:cNvPicPr>
          <p:nvPr>
            <p:ph idx="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7763"/>
            <a:ext cx="4572000" cy="6859659"/>
          </a:xfrm>
        </p:spPr>
      </p:pic>
    </p:spTree>
    <p:extLst>
      <p:ext uri="{BB962C8B-B14F-4D97-AF65-F5344CB8AC3E}">
        <p14:creationId xmlns:p14="http://schemas.microsoft.com/office/powerpoint/2010/main" val="962869997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607" y="188640"/>
            <a:ext cx="8416786" cy="1260000"/>
          </a:xfrm>
        </p:spPr>
        <p:txBody>
          <a:bodyPr>
            <a:normAutofit/>
          </a:bodyPr>
          <a:lstStyle/>
          <a:p>
            <a:r>
              <a:rPr lang="fi-FI" sz="3600" dirty="0"/>
              <a:t>Content of the </a:t>
            </a:r>
            <a:r>
              <a:rPr lang="fi-FI" sz="3600" dirty="0" err="1"/>
              <a:t>presentation</a:t>
            </a:r>
            <a:endParaRPr lang="fi-FI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607" y="1340768"/>
            <a:ext cx="8416786" cy="4824535"/>
          </a:xfrm>
        </p:spPr>
        <p:txBody>
          <a:bodyPr>
            <a:normAutofit/>
          </a:bodyPr>
          <a:lstStyle/>
          <a:p>
            <a:r>
              <a:rPr lang="fi-FI" sz="3200" dirty="0" err="1"/>
              <a:t>Introduction</a:t>
            </a:r>
            <a:r>
              <a:rPr lang="fi-FI" sz="3200" dirty="0"/>
              <a:t> </a:t>
            </a:r>
          </a:p>
          <a:p>
            <a:r>
              <a:rPr lang="fi-FI" sz="3200" dirty="0" err="1"/>
              <a:t>Timber</a:t>
            </a:r>
            <a:r>
              <a:rPr lang="fi-FI" sz="3200" dirty="0"/>
              <a:t> </a:t>
            </a:r>
            <a:r>
              <a:rPr lang="fi-FI" sz="3200" dirty="0" err="1"/>
              <a:t>industry</a:t>
            </a:r>
            <a:endParaRPr lang="fi-FI" sz="3200" dirty="0"/>
          </a:p>
          <a:p>
            <a:r>
              <a:rPr lang="fi-FI" sz="3200" dirty="0"/>
              <a:t>Urban </a:t>
            </a:r>
            <a:r>
              <a:rPr lang="fi-FI" sz="3200" dirty="0" err="1"/>
              <a:t>construction</a:t>
            </a:r>
            <a:r>
              <a:rPr lang="fi-FI" sz="3200" dirty="0"/>
              <a:t> </a:t>
            </a:r>
            <a:r>
              <a:rPr lang="fi-FI" sz="3200" dirty="0" err="1"/>
              <a:t>with</a:t>
            </a:r>
            <a:r>
              <a:rPr lang="fi-FI" sz="3200" dirty="0"/>
              <a:t> </a:t>
            </a:r>
            <a:r>
              <a:rPr lang="fi-FI" sz="3200" dirty="0" err="1"/>
              <a:t>Timber</a:t>
            </a:r>
            <a:endParaRPr lang="fi-FI" sz="3200" dirty="0"/>
          </a:p>
          <a:p>
            <a:r>
              <a:rPr lang="fi-FI" sz="3200" dirty="0" err="1"/>
              <a:t>Recent</a:t>
            </a:r>
            <a:r>
              <a:rPr lang="fi-FI" sz="3200" dirty="0"/>
              <a:t> </a:t>
            </a:r>
            <a:r>
              <a:rPr lang="fi-FI" sz="3200" dirty="0" err="1"/>
              <a:t>developments</a:t>
            </a:r>
            <a:r>
              <a:rPr lang="fi-FI" sz="3200" dirty="0"/>
              <a:t> in </a:t>
            </a:r>
            <a:r>
              <a:rPr lang="fi-FI" sz="3200" dirty="0" err="1"/>
              <a:t>Timber</a:t>
            </a:r>
            <a:r>
              <a:rPr lang="fi-FI" sz="3200" dirty="0"/>
              <a:t> Engineering</a:t>
            </a:r>
          </a:p>
          <a:p>
            <a:r>
              <a:rPr lang="fi-FI" sz="3200" dirty="0" err="1"/>
              <a:t>Normative</a:t>
            </a:r>
            <a:r>
              <a:rPr lang="fi-FI" sz="3200" dirty="0"/>
              <a:t> </a:t>
            </a:r>
            <a:r>
              <a:rPr lang="fi-FI" sz="3200" dirty="0" err="1"/>
              <a:t>Development</a:t>
            </a:r>
            <a:r>
              <a:rPr lang="fi-FI" sz="3200" dirty="0"/>
              <a:t> in Europe – </a:t>
            </a:r>
            <a:r>
              <a:rPr lang="fi-FI" sz="3200" dirty="0" err="1"/>
              <a:t>standards</a:t>
            </a:r>
            <a:endParaRPr lang="fi-FI" sz="3200" dirty="0"/>
          </a:p>
          <a:p>
            <a:r>
              <a:rPr lang="fi-FI" sz="3200" dirty="0" err="1"/>
              <a:t>Fire</a:t>
            </a:r>
            <a:r>
              <a:rPr lang="fi-FI" sz="3200" dirty="0"/>
              <a:t> </a:t>
            </a:r>
            <a:r>
              <a:rPr lang="fi-FI" sz="3200" dirty="0" err="1"/>
              <a:t>regulations</a:t>
            </a:r>
            <a:endParaRPr lang="fi-FI" sz="3200" dirty="0"/>
          </a:p>
          <a:p>
            <a:r>
              <a:rPr lang="fi-FI" sz="3200" dirty="0" err="1"/>
              <a:t>Challenges</a:t>
            </a:r>
            <a:r>
              <a:rPr lang="fi-FI" sz="3200" dirty="0"/>
              <a:t> and </a:t>
            </a:r>
            <a:r>
              <a:rPr lang="fi-FI" sz="3200" dirty="0" err="1"/>
              <a:t>conclusions</a:t>
            </a:r>
            <a:endParaRPr lang="fi-FI" sz="3200" dirty="0"/>
          </a:p>
          <a:p>
            <a:endParaRPr lang="fi-FI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D50CA-F9F4-4F82-9F28-967629681EF9}" type="slidenum">
              <a:rPr lang="fi-FI" smtClean="0"/>
              <a:pPr/>
              <a:t>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645999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Kuva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0413" y="-4763"/>
            <a:ext cx="4573587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Kuva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altLang="fi-FI" dirty="0">
                <a:solidFill>
                  <a:schemeClr val="tx1"/>
                </a:solidFill>
              </a:rPr>
              <a:t>Post and </a:t>
            </a:r>
            <a:r>
              <a:rPr lang="fi-FI" altLang="fi-FI" dirty="0" err="1">
                <a:solidFill>
                  <a:schemeClr val="tx1"/>
                </a:solidFill>
              </a:rPr>
              <a:t>beam</a:t>
            </a:r>
            <a:endParaRPr lang="fi-FI" altLang="fi-FI" dirty="0">
              <a:solidFill>
                <a:schemeClr val="tx1"/>
              </a:solidFill>
            </a:endParaRPr>
          </a:p>
        </p:txBody>
      </p:sp>
      <p:sp>
        <p:nvSpPr>
          <p:cNvPr id="46088" name="Tekstiruutu 9"/>
          <p:cNvSpPr txBox="1">
            <a:spLocks noChangeArrowheads="1"/>
          </p:cNvSpPr>
          <p:nvPr/>
        </p:nvSpPr>
        <p:spPr bwMode="auto">
          <a:xfrm>
            <a:off x="-23813" y="6627813"/>
            <a:ext cx="1584326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i-FI" altLang="fi-FI" sz="900" b="1">
                <a:solidFill>
                  <a:srgbClr val="FFFFFF"/>
                </a:solidFill>
                <a:latin typeface="Arial" panose="020B0604020202020204" pitchFamily="34" charset="0"/>
              </a:rPr>
              <a:t>Photos: Metsä Wood</a:t>
            </a:r>
          </a:p>
        </p:txBody>
      </p:sp>
    </p:spTree>
    <p:extLst>
      <p:ext uri="{BB962C8B-B14F-4D97-AF65-F5344CB8AC3E}">
        <p14:creationId xmlns:p14="http://schemas.microsoft.com/office/powerpoint/2010/main" val="4111185576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576" y="-78501"/>
            <a:ext cx="5463238" cy="7023888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dirty="0"/>
          </a:p>
        </p:txBody>
      </p:sp>
      <p:pic>
        <p:nvPicPr>
          <p:cNvPr id="7" name="Sisällön paikkamerkki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572" y="-60550"/>
            <a:ext cx="4678196" cy="7017942"/>
          </a:xfrm>
        </p:spPr>
      </p:pic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EE439D0-9852-406F-BD33-9F2FCEF858E2}" type="datetime1">
              <a:rPr lang="fi-FI" smtClean="0"/>
              <a:pPr>
                <a:defRPr/>
              </a:pPr>
              <a:t>3.4.2019</a:t>
            </a:fld>
            <a:endParaRPr lang="fi-FI" dirty="0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Mikko Viljakainen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0804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097F4-2407-4E3D-991E-280319BD88AA}" type="slidenum">
              <a:rPr lang="fi-FI" smtClean="0">
                <a:solidFill>
                  <a:srgbClr val="2D2D2D"/>
                </a:solidFill>
              </a:rPr>
              <a:pPr/>
              <a:t>22</a:t>
            </a:fld>
            <a:endParaRPr lang="fi-FI">
              <a:solidFill>
                <a:srgbClr val="2D2D2D"/>
              </a:solidFill>
            </a:endParaRPr>
          </a:p>
        </p:txBody>
      </p:sp>
      <p:sp>
        <p:nvSpPr>
          <p:cNvPr id="8" name="Suorakulmio 7"/>
          <p:cNvSpPr/>
          <p:nvPr/>
        </p:nvSpPr>
        <p:spPr>
          <a:xfrm rot="21389007">
            <a:off x="-90027" y="3556757"/>
            <a:ext cx="9297410" cy="981941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>
              <a:solidFill>
                <a:prstClr val="white"/>
              </a:solidFill>
            </a:endParaRPr>
          </a:p>
        </p:txBody>
      </p:sp>
      <p:sp>
        <p:nvSpPr>
          <p:cNvPr id="7" name="Otsikko 1"/>
          <p:cNvSpPr txBox="1">
            <a:spLocks/>
          </p:cNvSpPr>
          <p:nvPr/>
        </p:nvSpPr>
        <p:spPr>
          <a:xfrm rot="21368247">
            <a:off x="332076" y="3840778"/>
            <a:ext cx="9083740" cy="864096"/>
          </a:xfrm>
          <a:prstGeom prst="rect">
            <a:avLst/>
          </a:prstGeom>
        </p:spPr>
        <p:txBody>
          <a:bodyPr vert="horz" lIns="27000" tIns="27000" rIns="27000" bIns="27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none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3300" dirty="0">
                <a:solidFill>
                  <a:srgbClr val="332657"/>
                </a:solidFill>
              </a:rPr>
              <a:t>Case Wood City</a:t>
            </a:r>
            <a:br>
              <a:rPr lang="fi-FI" sz="2400" dirty="0">
                <a:solidFill>
                  <a:srgbClr val="332657"/>
                </a:solidFill>
              </a:rPr>
            </a:br>
            <a:br>
              <a:rPr lang="fi-FI" sz="2400" dirty="0">
                <a:solidFill>
                  <a:srgbClr val="332657"/>
                </a:solidFill>
              </a:rPr>
            </a:br>
            <a:endParaRPr lang="fi-FI" sz="2400" dirty="0">
              <a:solidFill>
                <a:srgbClr val="332657"/>
              </a:solidFill>
            </a:endParaRPr>
          </a:p>
        </p:txBody>
      </p:sp>
      <p:pic>
        <p:nvPicPr>
          <p:cNvPr id="11" name="Kuvan paikkamerkki 10"/>
          <p:cNvPicPr>
            <a:picLocks noGrp="1" noChangeAspect="1"/>
          </p:cNvPicPr>
          <p:nvPr>
            <p:ph type="pic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3467" y="857253"/>
            <a:ext cx="9164293" cy="3220946"/>
          </a:xfrm>
        </p:spPr>
      </p:pic>
    </p:spTree>
    <p:extLst>
      <p:ext uri="{BB962C8B-B14F-4D97-AF65-F5344CB8AC3E}">
        <p14:creationId xmlns:p14="http://schemas.microsoft.com/office/powerpoint/2010/main" val="3043348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Kuvan paikkamerkki 3"/>
          <p:cNvPicPr>
            <a:picLocks noGrp="1" noChangeAspect="1"/>
          </p:cNvPicPr>
          <p:nvPr>
            <p:ph type="pic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2" name="Puolivapaa piirto 61"/>
          <p:cNvSpPr/>
          <p:nvPr/>
        </p:nvSpPr>
        <p:spPr>
          <a:xfrm>
            <a:off x="5956892" y="853906"/>
            <a:ext cx="3189768" cy="4609033"/>
          </a:xfrm>
          <a:custGeom>
            <a:avLst/>
            <a:gdLst>
              <a:gd name="connsiteX0" fmla="*/ 0 w 4242391"/>
              <a:gd name="connsiteY0" fmla="*/ 6081823 h 6081823"/>
              <a:gd name="connsiteX1" fmla="*/ 4242391 w 4242391"/>
              <a:gd name="connsiteY1" fmla="*/ 5794744 h 6081823"/>
              <a:gd name="connsiteX2" fmla="*/ 4242391 w 4242391"/>
              <a:gd name="connsiteY2" fmla="*/ 0 h 6081823"/>
              <a:gd name="connsiteX3" fmla="*/ 106326 w 4242391"/>
              <a:gd name="connsiteY3" fmla="*/ 0 h 6081823"/>
              <a:gd name="connsiteX4" fmla="*/ 0 w 4242391"/>
              <a:gd name="connsiteY4" fmla="*/ 6081823 h 6081823"/>
              <a:gd name="connsiteX0" fmla="*/ 0 w 4253024"/>
              <a:gd name="connsiteY0" fmla="*/ 6081823 h 6081823"/>
              <a:gd name="connsiteX1" fmla="*/ 4253024 w 4253024"/>
              <a:gd name="connsiteY1" fmla="*/ 5805377 h 6081823"/>
              <a:gd name="connsiteX2" fmla="*/ 4242391 w 4253024"/>
              <a:gd name="connsiteY2" fmla="*/ 0 h 6081823"/>
              <a:gd name="connsiteX3" fmla="*/ 106326 w 4253024"/>
              <a:gd name="connsiteY3" fmla="*/ 0 h 6081823"/>
              <a:gd name="connsiteX4" fmla="*/ 0 w 4253024"/>
              <a:gd name="connsiteY4" fmla="*/ 6081823 h 6081823"/>
              <a:gd name="connsiteX0" fmla="*/ 0 w 4253024"/>
              <a:gd name="connsiteY0" fmla="*/ 6081823 h 6081823"/>
              <a:gd name="connsiteX1" fmla="*/ 4253024 w 4253024"/>
              <a:gd name="connsiteY1" fmla="*/ 5805377 h 6081823"/>
              <a:gd name="connsiteX2" fmla="*/ 4242391 w 4253024"/>
              <a:gd name="connsiteY2" fmla="*/ 0 h 6081823"/>
              <a:gd name="connsiteX3" fmla="*/ 159488 w 4253024"/>
              <a:gd name="connsiteY3" fmla="*/ 0 h 6081823"/>
              <a:gd name="connsiteX4" fmla="*/ 0 w 4253024"/>
              <a:gd name="connsiteY4" fmla="*/ 6081823 h 6081823"/>
              <a:gd name="connsiteX0" fmla="*/ 0 w 4253024"/>
              <a:gd name="connsiteY0" fmla="*/ 6081823 h 6081823"/>
              <a:gd name="connsiteX1" fmla="*/ 4253024 w 4253024"/>
              <a:gd name="connsiteY1" fmla="*/ 5805377 h 6081823"/>
              <a:gd name="connsiteX2" fmla="*/ 4242391 w 4253024"/>
              <a:gd name="connsiteY2" fmla="*/ 0 h 6081823"/>
              <a:gd name="connsiteX3" fmla="*/ 53163 w 4253024"/>
              <a:gd name="connsiteY3" fmla="*/ 10612 h 6081823"/>
              <a:gd name="connsiteX4" fmla="*/ 0 w 4253024"/>
              <a:gd name="connsiteY4" fmla="*/ 6081823 h 6081823"/>
              <a:gd name="connsiteX0" fmla="*/ 0 w 4253024"/>
              <a:gd name="connsiteY0" fmla="*/ 6081823 h 6081823"/>
              <a:gd name="connsiteX1" fmla="*/ 4253024 w 4253024"/>
              <a:gd name="connsiteY1" fmla="*/ 5805377 h 6081823"/>
              <a:gd name="connsiteX2" fmla="*/ 4242391 w 4253024"/>
              <a:gd name="connsiteY2" fmla="*/ 0 h 6081823"/>
              <a:gd name="connsiteX3" fmla="*/ 21265 w 4253024"/>
              <a:gd name="connsiteY3" fmla="*/ 10612 h 6081823"/>
              <a:gd name="connsiteX4" fmla="*/ 0 w 4253024"/>
              <a:gd name="connsiteY4" fmla="*/ 6081823 h 6081823"/>
              <a:gd name="connsiteX0" fmla="*/ 2046 w 4255070"/>
              <a:gd name="connsiteY0" fmla="*/ 6081823 h 6081823"/>
              <a:gd name="connsiteX1" fmla="*/ 4255070 w 4255070"/>
              <a:gd name="connsiteY1" fmla="*/ 5805377 h 6081823"/>
              <a:gd name="connsiteX2" fmla="*/ 4244437 w 4255070"/>
              <a:gd name="connsiteY2" fmla="*/ 0 h 6081823"/>
              <a:gd name="connsiteX3" fmla="*/ 2046 w 4255070"/>
              <a:gd name="connsiteY3" fmla="*/ 10612 h 6081823"/>
              <a:gd name="connsiteX4" fmla="*/ 2046 w 4255070"/>
              <a:gd name="connsiteY4" fmla="*/ 6081823 h 6081823"/>
              <a:gd name="connsiteX0" fmla="*/ 0 w 4253024"/>
              <a:gd name="connsiteY0" fmla="*/ 6081823 h 6081823"/>
              <a:gd name="connsiteX1" fmla="*/ 4253024 w 4253024"/>
              <a:gd name="connsiteY1" fmla="*/ 5805377 h 6081823"/>
              <a:gd name="connsiteX2" fmla="*/ 4242391 w 4253024"/>
              <a:gd name="connsiteY2" fmla="*/ 0 h 6081823"/>
              <a:gd name="connsiteX3" fmla="*/ 10632 w 4253024"/>
              <a:gd name="connsiteY3" fmla="*/ 10612 h 6081823"/>
              <a:gd name="connsiteX4" fmla="*/ 0 w 4253024"/>
              <a:gd name="connsiteY4" fmla="*/ 6081823 h 608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53024" h="6081823">
                <a:moveTo>
                  <a:pt x="0" y="6081823"/>
                </a:moveTo>
                <a:lnTo>
                  <a:pt x="4253024" y="5805377"/>
                </a:lnTo>
                <a:cubicBezTo>
                  <a:pt x="4249480" y="3870251"/>
                  <a:pt x="4245935" y="1935126"/>
                  <a:pt x="4242391" y="0"/>
                </a:cubicBezTo>
                <a:lnTo>
                  <a:pt x="10632" y="10612"/>
                </a:lnTo>
                <a:cubicBezTo>
                  <a:pt x="3544" y="2034349"/>
                  <a:pt x="7088" y="4058086"/>
                  <a:pt x="0" y="608182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>
              <a:solidFill>
                <a:prstClr val="white"/>
              </a:solidFill>
            </a:endParaRPr>
          </a:p>
        </p:txBody>
      </p:sp>
      <p:sp>
        <p:nvSpPr>
          <p:cNvPr id="26" name="Rectangle 3"/>
          <p:cNvSpPr txBox="1">
            <a:spLocks noChangeArrowheads="1"/>
          </p:cNvSpPr>
          <p:nvPr/>
        </p:nvSpPr>
        <p:spPr>
          <a:xfrm>
            <a:off x="6107027" y="1556792"/>
            <a:ext cx="2901924" cy="3657094"/>
          </a:xfrm>
          <a:prstGeom prst="rect">
            <a:avLst/>
          </a:prstGeom>
        </p:spPr>
        <p:txBody>
          <a:bodyPr vert="horz" lIns="27000" tIns="27000" rIns="27000" bIns="27000" rtlCol="0">
            <a:noAutofit/>
          </a:bodyPr>
          <a:lstStyle>
            <a:lvl1pPr marL="266700" indent="-2667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182563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Calibri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450" indent="-182563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Calibri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1563" indent="-173038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Calibri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6200" indent="-182563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Calibri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2D2D2D"/>
              </a:buClr>
            </a:pPr>
            <a:r>
              <a:rPr lang="fi-FI" sz="1600" dirty="0">
                <a:solidFill>
                  <a:srgbClr val="2D2D2D"/>
                </a:solidFill>
                <a:ea typeface="ＭＳ Ｐゴシック" pitchFamily="34" charset="-128"/>
              </a:rPr>
              <a:t>Three </a:t>
            </a:r>
            <a:r>
              <a:rPr lang="fi-FI" sz="1600" dirty="0" err="1">
                <a:solidFill>
                  <a:srgbClr val="2D2D2D"/>
                </a:solidFill>
                <a:ea typeface="ＭＳ Ｐゴシック" pitchFamily="34" charset="-128"/>
              </a:rPr>
              <a:t>different</a:t>
            </a:r>
            <a:r>
              <a:rPr lang="fi-FI" sz="1600" dirty="0">
                <a:solidFill>
                  <a:srgbClr val="2D2D2D"/>
                </a:solidFill>
                <a:ea typeface="ＭＳ Ｐゴシック" pitchFamily="34" charset="-128"/>
              </a:rPr>
              <a:t> </a:t>
            </a:r>
            <a:r>
              <a:rPr lang="fi-FI" sz="1600" dirty="0" err="1">
                <a:solidFill>
                  <a:srgbClr val="2D2D2D"/>
                </a:solidFill>
                <a:ea typeface="ＭＳ Ｐゴシック" pitchFamily="34" charset="-128"/>
              </a:rPr>
              <a:t>types</a:t>
            </a:r>
            <a:r>
              <a:rPr lang="fi-FI" sz="1600" dirty="0">
                <a:solidFill>
                  <a:srgbClr val="2D2D2D"/>
                </a:solidFill>
                <a:ea typeface="ＭＳ Ｐゴシック" pitchFamily="34" charset="-128"/>
              </a:rPr>
              <a:t> of </a:t>
            </a:r>
            <a:r>
              <a:rPr lang="fi-FI" sz="1600" dirty="0" err="1">
                <a:solidFill>
                  <a:srgbClr val="2D2D2D"/>
                </a:solidFill>
                <a:ea typeface="ＭＳ Ｐゴシック" pitchFamily="34" charset="-128"/>
              </a:rPr>
              <a:t>building</a:t>
            </a:r>
            <a:r>
              <a:rPr lang="fi-FI" sz="1600" dirty="0">
                <a:solidFill>
                  <a:srgbClr val="2D2D2D"/>
                </a:solidFill>
                <a:ea typeface="ＭＳ Ｐゴシック" pitchFamily="34" charset="-128"/>
              </a:rPr>
              <a:t> </a:t>
            </a:r>
            <a:r>
              <a:rPr lang="fi-FI" sz="1600" dirty="0" err="1">
                <a:solidFill>
                  <a:srgbClr val="2D2D2D"/>
                </a:solidFill>
                <a:ea typeface="ＭＳ Ｐゴシック" pitchFamily="34" charset="-128"/>
              </a:rPr>
              <a:t>systems</a:t>
            </a:r>
            <a:r>
              <a:rPr lang="fi-FI" sz="1600" dirty="0">
                <a:solidFill>
                  <a:srgbClr val="2D2D2D"/>
                </a:solidFill>
                <a:ea typeface="ＭＳ Ｐゴシック" pitchFamily="34" charset="-128"/>
              </a:rPr>
              <a:t>:</a:t>
            </a:r>
          </a:p>
          <a:p>
            <a:pPr lvl="1">
              <a:buClr>
                <a:srgbClr val="2D2D2D"/>
              </a:buClr>
            </a:pPr>
            <a:r>
              <a:rPr lang="fi-FI" sz="1600" dirty="0" err="1">
                <a:solidFill>
                  <a:srgbClr val="2D2D2D"/>
                </a:solidFill>
                <a:ea typeface="ＭＳ Ｐゴシック" pitchFamily="34" charset="-128"/>
              </a:rPr>
              <a:t>Apartments</a:t>
            </a:r>
            <a:r>
              <a:rPr lang="fi-FI" sz="1600" dirty="0">
                <a:solidFill>
                  <a:srgbClr val="2D2D2D"/>
                </a:solidFill>
                <a:ea typeface="ＭＳ Ｐゴシック" pitchFamily="34" charset="-128"/>
              </a:rPr>
              <a:t>: </a:t>
            </a:r>
            <a:r>
              <a:rPr lang="fi-FI" sz="1600" dirty="0" err="1">
                <a:solidFill>
                  <a:srgbClr val="2D2D2D"/>
                </a:solidFill>
                <a:ea typeface="ＭＳ Ｐゴシック" pitchFamily="34" charset="-128"/>
              </a:rPr>
              <a:t>large</a:t>
            </a:r>
            <a:r>
              <a:rPr lang="fi-FI" sz="1600" dirty="0">
                <a:solidFill>
                  <a:srgbClr val="2D2D2D"/>
                </a:solidFill>
                <a:ea typeface="ＭＳ Ｐゴシック" pitchFamily="34" charset="-128"/>
              </a:rPr>
              <a:t> </a:t>
            </a:r>
            <a:r>
              <a:rPr lang="fi-FI" sz="1600" dirty="0" err="1">
                <a:solidFill>
                  <a:srgbClr val="2D2D2D"/>
                </a:solidFill>
                <a:ea typeface="ＭＳ Ｐゴシック" pitchFamily="34" charset="-128"/>
              </a:rPr>
              <a:t>panel</a:t>
            </a:r>
            <a:r>
              <a:rPr lang="fi-FI" sz="1600" dirty="0">
                <a:solidFill>
                  <a:srgbClr val="2D2D2D"/>
                </a:solidFill>
                <a:ea typeface="ＭＳ Ｐゴシック" pitchFamily="34" charset="-128"/>
              </a:rPr>
              <a:t> LVL</a:t>
            </a:r>
          </a:p>
          <a:p>
            <a:pPr lvl="1">
              <a:buClr>
                <a:srgbClr val="2D2D2D"/>
              </a:buClr>
            </a:pPr>
            <a:r>
              <a:rPr lang="fi-FI" sz="1600" dirty="0">
                <a:solidFill>
                  <a:srgbClr val="2D2D2D"/>
                </a:solidFill>
                <a:ea typeface="ＭＳ Ｐゴシック" pitchFamily="34" charset="-128"/>
              </a:rPr>
              <a:t>Hotel: </a:t>
            </a:r>
            <a:r>
              <a:rPr lang="fi-FI" sz="1600" dirty="0" err="1">
                <a:solidFill>
                  <a:srgbClr val="2D2D2D"/>
                </a:solidFill>
                <a:ea typeface="ＭＳ Ｐゴシック" pitchFamily="34" charset="-128"/>
              </a:rPr>
              <a:t>pre-fab</a:t>
            </a:r>
            <a:r>
              <a:rPr lang="fi-FI" sz="1600" dirty="0">
                <a:solidFill>
                  <a:srgbClr val="2D2D2D"/>
                </a:solidFill>
                <a:ea typeface="ＭＳ Ｐゴシック" pitchFamily="34" charset="-128"/>
              </a:rPr>
              <a:t> CLT </a:t>
            </a:r>
            <a:r>
              <a:rPr lang="fi-FI" sz="1600" dirty="0" err="1">
                <a:solidFill>
                  <a:srgbClr val="2D2D2D"/>
                </a:solidFill>
                <a:ea typeface="ＭＳ Ｐゴシック" pitchFamily="34" charset="-128"/>
              </a:rPr>
              <a:t>room</a:t>
            </a:r>
            <a:r>
              <a:rPr lang="fi-FI" sz="1600" dirty="0">
                <a:solidFill>
                  <a:srgbClr val="2D2D2D"/>
                </a:solidFill>
                <a:ea typeface="ＭＳ Ｐゴシック" pitchFamily="34" charset="-128"/>
              </a:rPr>
              <a:t> </a:t>
            </a:r>
            <a:r>
              <a:rPr lang="fi-FI" sz="1600" dirty="0" err="1">
                <a:solidFill>
                  <a:srgbClr val="2D2D2D"/>
                </a:solidFill>
                <a:ea typeface="ＭＳ Ｐゴシック" pitchFamily="34" charset="-128"/>
              </a:rPr>
              <a:t>modules</a:t>
            </a:r>
            <a:endParaRPr lang="fi-FI" sz="1600" dirty="0">
              <a:solidFill>
                <a:srgbClr val="2D2D2D"/>
              </a:solidFill>
              <a:ea typeface="ＭＳ Ｐゴシック" pitchFamily="34" charset="-128"/>
            </a:endParaRPr>
          </a:p>
          <a:p>
            <a:pPr lvl="1">
              <a:buClr>
                <a:srgbClr val="2D2D2D"/>
              </a:buClr>
            </a:pPr>
            <a:r>
              <a:rPr lang="fi-FI" sz="1600" dirty="0">
                <a:solidFill>
                  <a:srgbClr val="2D2D2D"/>
                </a:solidFill>
                <a:ea typeface="ＭＳ Ｐゴシック" pitchFamily="34" charset="-128"/>
              </a:rPr>
              <a:t>Office: </a:t>
            </a:r>
            <a:r>
              <a:rPr lang="fi-FI" sz="1600" dirty="0" err="1">
                <a:solidFill>
                  <a:srgbClr val="2D2D2D"/>
                </a:solidFill>
                <a:ea typeface="ＭＳ Ｐゴシック" pitchFamily="34" charset="-128"/>
              </a:rPr>
              <a:t>gluelam</a:t>
            </a:r>
            <a:r>
              <a:rPr lang="fi-FI" sz="1600" dirty="0">
                <a:solidFill>
                  <a:srgbClr val="2D2D2D"/>
                </a:solidFill>
                <a:ea typeface="ＭＳ Ｐゴシック" pitchFamily="34" charset="-128"/>
              </a:rPr>
              <a:t> </a:t>
            </a:r>
            <a:r>
              <a:rPr lang="fi-FI" sz="1600" dirty="0" err="1">
                <a:solidFill>
                  <a:srgbClr val="2D2D2D"/>
                </a:solidFill>
                <a:ea typeface="ＭＳ Ｐゴシック" pitchFamily="34" charset="-128"/>
              </a:rPr>
              <a:t>beams</a:t>
            </a:r>
            <a:r>
              <a:rPr lang="fi-FI" sz="1600" dirty="0">
                <a:solidFill>
                  <a:srgbClr val="2D2D2D"/>
                </a:solidFill>
                <a:ea typeface="ＭＳ Ｐゴシック" pitchFamily="34" charset="-128"/>
              </a:rPr>
              <a:t> and </a:t>
            </a:r>
            <a:r>
              <a:rPr lang="fi-FI" sz="1600" dirty="0" err="1">
                <a:solidFill>
                  <a:srgbClr val="2D2D2D"/>
                </a:solidFill>
                <a:ea typeface="ＭＳ Ｐゴシック" pitchFamily="34" charset="-128"/>
              </a:rPr>
              <a:t>columns</a:t>
            </a:r>
            <a:r>
              <a:rPr lang="fi-FI" sz="1600" dirty="0">
                <a:solidFill>
                  <a:srgbClr val="2D2D2D"/>
                </a:solidFill>
                <a:ea typeface="ＭＳ Ｐゴシック" pitchFamily="34" charset="-128"/>
              </a:rPr>
              <a:t>, CLT </a:t>
            </a:r>
            <a:r>
              <a:rPr lang="fi-FI" sz="1600" dirty="0" err="1">
                <a:solidFill>
                  <a:srgbClr val="2D2D2D"/>
                </a:solidFill>
                <a:ea typeface="ＭＳ Ｐゴシック" pitchFamily="34" charset="-128"/>
              </a:rPr>
              <a:t>slabs</a:t>
            </a:r>
            <a:r>
              <a:rPr lang="fi-FI" sz="1600" dirty="0">
                <a:solidFill>
                  <a:srgbClr val="2D2D2D"/>
                </a:solidFill>
                <a:ea typeface="ＭＳ Ｐゴシック" pitchFamily="34" charset="-128"/>
              </a:rPr>
              <a:t> and LVL </a:t>
            </a:r>
            <a:r>
              <a:rPr lang="fi-FI" sz="1600" dirty="0" err="1">
                <a:solidFill>
                  <a:srgbClr val="2D2D2D"/>
                </a:solidFill>
                <a:ea typeface="ＭＳ Ｐゴシック" pitchFamily="34" charset="-128"/>
              </a:rPr>
              <a:t>panel</a:t>
            </a:r>
            <a:r>
              <a:rPr lang="fi-FI" sz="1600" dirty="0">
                <a:solidFill>
                  <a:srgbClr val="2D2D2D"/>
                </a:solidFill>
                <a:ea typeface="ＭＳ Ｐゴシック" pitchFamily="34" charset="-128"/>
              </a:rPr>
              <a:t> </a:t>
            </a:r>
            <a:r>
              <a:rPr lang="fi-FI" sz="1600" dirty="0" err="1">
                <a:solidFill>
                  <a:srgbClr val="2D2D2D"/>
                </a:solidFill>
                <a:ea typeface="ＭＳ Ｐゴシック" pitchFamily="34" charset="-128"/>
              </a:rPr>
              <a:t>walls</a:t>
            </a:r>
            <a:r>
              <a:rPr lang="fi-FI" sz="1600" dirty="0">
                <a:solidFill>
                  <a:srgbClr val="2D2D2D"/>
                </a:solidFill>
                <a:ea typeface="ＭＳ Ｐゴシック" pitchFamily="34" charset="-128"/>
              </a:rPr>
              <a:t> </a:t>
            </a:r>
          </a:p>
          <a:p>
            <a:pPr marL="267890" lvl="1" indent="0">
              <a:buClr>
                <a:srgbClr val="2D2D2D"/>
              </a:buClr>
              <a:buNone/>
            </a:pPr>
            <a:endParaRPr lang="fi-FI" sz="1600" dirty="0">
              <a:solidFill>
                <a:srgbClr val="2D2D2D"/>
              </a:solidFill>
              <a:ea typeface="ＭＳ Ｐゴシック" pitchFamily="34" charset="-128"/>
            </a:endParaRPr>
          </a:p>
          <a:p>
            <a:pPr>
              <a:buClr>
                <a:srgbClr val="2D2D2D"/>
              </a:buClr>
            </a:pPr>
            <a:r>
              <a:rPr lang="fi-FI" sz="1600" dirty="0" err="1">
                <a:solidFill>
                  <a:srgbClr val="2D2D2D"/>
                </a:solidFill>
                <a:ea typeface="ＭＳ Ｐゴシック" pitchFamily="34" charset="-128"/>
              </a:rPr>
              <a:t>Ground</a:t>
            </a:r>
            <a:r>
              <a:rPr lang="fi-FI" sz="1600" dirty="0">
                <a:solidFill>
                  <a:srgbClr val="2D2D2D"/>
                </a:solidFill>
                <a:ea typeface="ＭＳ Ｐゴシック" pitchFamily="34" charset="-128"/>
              </a:rPr>
              <a:t> </a:t>
            </a:r>
            <a:r>
              <a:rPr lang="fi-FI" sz="1600" dirty="0" err="1">
                <a:solidFill>
                  <a:srgbClr val="2D2D2D"/>
                </a:solidFill>
                <a:ea typeface="ＭＳ Ｐゴシック" pitchFamily="34" charset="-128"/>
              </a:rPr>
              <a:t>floor</a:t>
            </a:r>
            <a:r>
              <a:rPr lang="fi-FI" sz="1600" dirty="0">
                <a:solidFill>
                  <a:srgbClr val="2D2D2D"/>
                </a:solidFill>
                <a:ea typeface="ＭＳ Ｐゴシック" pitchFamily="34" charset="-128"/>
              </a:rPr>
              <a:t>, </a:t>
            </a:r>
            <a:r>
              <a:rPr lang="fi-FI" sz="1600" dirty="0" err="1">
                <a:solidFill>
                  <a:srgbClr val="2D2D2D"/>
                </a:solidFill>
                <a:ea typeface="ＭＳ Ｐゴシック" pitchFamily="34" charset="-128"/>
              </a:rPr>
              <a:t>staircases</a:t>
            </a:r>
            <a:r>
              <a:rPr lang="fi-FI" sz="1600" dirty="0">
                <a:solidFill>
                  <a:srgbClr val="2D2D2D"/>
                </a:solidFill>
                <a:ea typeface="ＭＳ Ｐゴシック" pitchFamily="34" charset="-128"/>
              </a:rPr>
              <a:t> and </a:t>
            </a:r>
            <a:r>
              <a:rPr lang="fi-FI" sz="1600" dirty="0" err="1">
                <a:solidFill>
                  <a:srgbClr val="2D2D2D"/>
                </a:solidFill>
                <a:ea typeface="ＭＳ Ｐゴシック" pitchFamily="34" charset="-128"/>
              </a:rPr>
              <a:t>elevator</a:t>
            </a:r>
            <a:r>
              <a:rPr lang="fi-FI" sz="1600" dirty="0">
                <a:solidFill>
                  <a:srgbClr val="2D2D2D"/>
                </a:solidFill>
                <a:ea typeface="ＭＳ Ｐゴシック" pitchFamily="34" charset="-128"/>
              </a:rPr>
              <a:t> </a:t>
            </a:r>
            <a:r>
              <a:rPr lang="fi-FI" sz="1600" dirty="0" err="1">
                <a:solidFill>
                  <a:srgbClr val="2D2D2D"/>
                </a:solidFill>
                <a:ea typeface="ＭＳ Ｐゴシック" pitchFamily="34" charset="-128"/>
              </a:rPr>
              <a:t>shafts</a:t>
            </a:r>
            <a:r>
              <a:rPr lang="fi-FI" sz="1600" dirty="0">
                <a:solidFill>
                  <a:srgbClr val="2D2D2D"/>
                </a:solidFill>
                <a:ea typeface="ＭＳ Ｐゴシック" pitchFamily="34" charset="-128"/>
              </a:rPr>
              <a:t> in </a:t>
            </a:r>
            <a:r>
              <a:rPr lang="fi-FI" sz="1600" dirty="0" err="1">
                <a:solidFill>
                  <a:srgbClr val="2D2D2D"/>
                </a:solidFill>
                <a:ea typeface="ＭＳ Ｐゴシック" pitchFamily="34" charset="-128"/>
              </a:rPr>
              <a:t>concrete</a:t>
            </a:r>
            <a:endParaRPr lang="fi-FI" sz="1600" dirty="0">
              <a:solidFill>
                <a:srgbClr val="2D2D2D"/>
              </a:solidFill>
              <a:ea typeface="ＭＳ Ｐゴシック" pitchFamily="34" charset="-128"/>
            </a:endParaRPr>
          </a:p>
          <a:p>
            <a:pPr>
              <a:buClr>
                <a:srgbClr val="2D2D2D"/>
              </a:buClr>
            </a:pPr>
            <a:endParaRPr lang="fi-FI" sz="1600" dirty="0">
              <a:solidFill>
                <a:srgbClr val="2D2D2D"/>
              </a:solidFill>
              <a:ea typeface="ＭＳ Ｐゴシック" pitchFamily="34" charset="-128"/>
            </a:endParaRPr>
          </a:p>
          <a:p>
            <a:pPr>
              <a:buClr>
                <a:srgbClr val="2D2D2D"/>
              </a:buClr>
            </a:pPr>
            <a:r>
              <a:rPr lang="fi-FI" sz="1600" dirty="0">
                <a:solidFill>
                  <a:srgbClr val="2D2D2D"/>
                </a:solidFill>
                <a:ea typeface="ＭＳ Ｐゴシック" pitchFamily="34" charset="-128"/>
              </a:rPr>
              <a:t>LEED Gold as </a:t>
            </a:r>
            <a:r>
              <a:rPr lang="fi-FI" sz="1600" dirty="0" err="1">
                <a:solidFill>
                  <a:srgbClr val="2D2D2D"/>
                </a:solidFill>
                <a:ea typeface="ＭＳ Ｐゴシック" pitchFamily="34" charset="-128"/>
              </a:rPr>
              <a:t>minimum</a:t>
            </a:r>
            <a:r>
              <a:rPr lang="fi-FI" sz="1600" dirty="0">
                <a:solidFill>
                  <a:srgbClr val="2D2D2D"/>
                </a:solidFill>
                <a:ea typeface="ＭＳ Ｐゴシック" pitchFamily="34" charset="-128"/>
              </a:rPr>
              <a:t> </a:t>
            </a:r>
            <a:r>
              <a:rPr lang="fi-FI" sz="1600" dirty="0" err="1">
                <a:solidFill>
                  <a:srgbClr val="2D2D2D"/>
                </a:solidFill>
                <a:ea typeface="ＭＳ Ｐゴシック" pitchFamily="34" charset="-128"/>
              </a:rPr>
              <a:t>target</a:t>
            </a:r>
            <a:endParaRPr lang="fi-FI" sz="1600" dirty="0">
              <a:solidFill>
                <a:srgbClr val="2D2D2D"/>
              </a:solidFill>
              <a:ea typeface="ＭＳ Ｐゴシック" pitchFamily="34" charset="-128"/>
            </a:endParaRPr>
          </a:p>
          <a:p>
            <a:pPr>
              <a:buClr>
                <a:srgbClr val="2D2D2D"/>
              </a:buClr>
            </a:pPr>
            <a:endParaRPr lang="fi-FI" sz="1500" dirty="0">
              <a:solidFill>
                <a:srgbClr val="2D2D2D"/>
              </a:solidFill>
              <a:ea typeface="ＭＳ Ｐゴシック" pitchFamily="34" charset="-128"/>
            </a:endParaRPr>
          </a:p>
          <a:p>
            <a:pPr>
              <a:buClr>
                <a:srgbClr val="2D2D2D"/>
              </a:buClr>
            </a:pPr>
            <a:endParaRPr lang="fi-FI" sz="1500" dirty="0">
              <a:solidFill>
                <a:srgbClr val="2D2D2D"/>
              </a:solidFill>
              <a:ea typeface="ＭＳ Ｐゴシック" pitchFamily="34" charset="-128"/>
            </a:endParaRPr>
          </a:p>
          <a:p>
            <a:pPr>
              <a:buClr>
                <a:srgbClr val="2D2D2D"/>
              </a:buClr>
            </a:pPr>
            <a:endParaRPr lang="en-GB" sz="1500" dirty="0">
              <a:solidFill>
                <a:srgbClr val="2D2D2D"/>
              </a:solidFill>
            </a:endParaRPr>
          </a:p>
        </p:txBody>
      </p:sp>
      <p:sp>
        <p:nvSpPr>
          <p:cNvPr id="32" name="Otsikko 21"/>
          <p:cNvSpPr txBox="1">
            <a:spLocks/>
          </p:cNvSpPr>
          <p:nvPr/>
        </p:nvSpPr>
        <p:spPr>
          <a:xfrm>
            <a:off x="5956892" y="980728"/>
            <a:ext cx="3110663" cy="785594"/>
          </a:xfrm>
          <a:prstGeom prst="rect">
            <a:avLst/>
          </a:prstGeom>
          <a:noFill/>
        </p:spPr>
        <p:txBody>
          <a:bodyPr tIns="108000"/>
          <a:lstStyle/>
          <a:p>
            <a:pPr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en-GB" sz="2400" b="1" dirty="0">
                <a:solidFill>
                  <a:srgbClr val="332657"/>
                </a:solidFill>
              </a:rPr>
              <a:t>Wood City</a:t>
            </a:r>
            <a:endParaRPr lang="fi-FI" sz="2400" b="1" dirty="0">
              <a:solidFill>
                <a:srgbClr val="332657"/>
              </a:solidFill>
            </a:endParaRPr>
          </a:p>
        </p:txBody>
      </p:sp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097F4-2407-4E3D-991E-280319BD88AA}" type="slidenum">
              <a:rPr lang="fi-FI" smtClean="0"/>
              <a:pPr/>
              <a:t>23</a:t>
            </a:fld>
            <a:endParaRPr lang="fi-FI" dirty="0"/>
          </a:p>
        </p:txBody>
      </p:sp>
      <p:sp>
        <p:nvSpPr>
          <p:cNvPr id="61" name="Ellipsi 60"/>
          <p:cNvSpPr/>
          <p:nvPr/>
        </p:nvSpPr>
        <p:spPr>
          <a:xfrm>
            <a:off x="300538" y="2317820"/>
            <a:ext cx="1411424" cy="146626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fi-FI" sz="1050" dirty="0">
              <a:solidFill>
                <a:srgbClr val="2D2D2D"/>
              </a:solidFill>
            </a:endParaRPr>
          </a:p>
        </p:txBody>
      </p:sp>
      <p:sp>
        <p:nvSpPr>
          <p:cNvPr id="21" name="Ellipsi 20"/>
          <p:cNvSpPr/>
          <p:nvPr/>
        </p:nvSpPr>
        <p:spPr>
          <a:xfrm>
            <a:off x="201737" y="1047149"/>
            <a:ext cx="1561918" cy="160640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200">
              <a:solidFill>
                <a:srgbClr val="2D2D2D"/>
              </a:solidFill>
            </a:endParaRPr>
          </a:p>
        </p:txBody>
      </p:sp>
      <p:sp>
        <p:nvSpPr>
          <p:cNvPr id="22" name="Tasakylkinen kolmio 21"/>
          <p:cNvSpPr/>
          <p:nvPr/>
        </p:nvSpPr>
        <p:spPr>
          <a:xfrm rot="14018305">
            <a:off x="1262778" y="2137430"/>
            <a:ext cx="615538" cy="527925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200">
              <a:solidFill>
                <a:srgbClr val="2D2D2D"/>
              </a:solidFill>
            </a:endParaRPr>
          </a:p>
        </p:txBody>
      </p:sp>
      <p:sp>
        <p:nvSpPr>
          <p:cNvPr id="24" name="Ellipsi 23"/>
          <p:cNvSpPr/>
          <p:nvPr/>
        </p:nvSpPr>
        <p:spPr>
          <a:xfrm>
            <a:off x="307116" y="1170362"/>
            <a:ext cx="1351780" cy="13606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200" dirty="0">
                <a:solidFill>
                  <a:srgbClr val="2D2D2D"/>
                </a:solidFill>
              </a:rPr>
              <a:t>Office </a:t>
            </a:r>
            <a:r>
              <a:rPr lang="fi-FI" sz="1200" dirty="0" err="1">
                <a:solidFill>
                  <a:srgbClr val="2D2D2D"/>
                </a:solidFill>
              </a:rPr>
              <a:t>building</a:t>
            </a:r>
            <a:endParaRPr lang="fi-FI" sz="1200" dirty="0">
              <a:solidFill>
                <a:srgbClr val="2D2D2D"/>
              </a:solidFill>
            </a:endParaRPr>
          </a:p>
          <a:p>
            <a:pPr algn="ctr"/>
            <a:r>
              <a:rPr lang="fi-FI" dirty="0">
                <a:solidFill>
                  <a:srgbClr val="2D2D2D"/>
                </a:solidFill>
              </a:rPr>
              <a:t>12 000 </a:t>
            </a:r>
            <a:r>
              <a:rPr lang="en-GB" sz="1200" dirty="0">
                <a:solidFill>
                  <a:srgbClr val="2D2D2D"/>
                </a:solidFill>
              </a:rPr>
              <a:t>m</a:t>
            </a:r>
            <a:r>
              <a:rPr lang="en-GB" sz="1200" baseline="30000" dirty="0">
                <a:solidFill>
                  <a:srgbClr val="2D2D2D"/>
                </a:solidFill>
              </a:rPr>
              <a:t>2 </a:t>
            </a:r>
          </a:p>
        </p:txBody>
      </p:sp>
      <p:sp>
        <p:nvSpPr>
          <p:cNvPr id="23" name="Ellipsi 22"/>
          <p:cNvSpPr/>
          <p:nvPr/>
        </p:nvSpPr>
        <p:spPr>
          <a:xfrm>
            <a:off x="4083688" y="918689"/>
            <a:ext cx="1527479" cy="145858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fi-FI" sz="825" dirty="0">
              <a:solidFill>
                <a:srgbClr val="2D2D2D"/>
              </a:solidFill>
            </a:endParaRPr>
          </a:p>
        </p:txBody>
      </p:sp>
      <p:grpSp>
        <p:nvGrpSpPr>
          <p:cNvPr id="25" name="Ryhmä 24"/>
          <p:cNvGrpSpPr/>
          <p:nvPr/>
        </p:nvGrpSpPr>
        <p:grpSpPr>
          <a:xfrm>
            <a:off x="199196" y="3893703"/>
            <a:ext cx="1446670" cy="1384554"/>
            <a:chOff x="20723901" y="3787579"/>
            <a:chExt cx="2739202" cy="2557584"/>
          </a:xfrm>
        </p:grpSpPr>
        <p:sp>
          <p:nvSpPr>
            <p:cNvPr id="27" name="Ellipsi 26"/>
            <p:cNvSpPr/>
            <p:nvPr/>
          </p:nvSpPr>
          <p:spPr>
            <a:xfrm>
              <a:off x="20723901" y="3836424"/>
              <a:ext cx="2508739" cy="2508739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1200">
                <a:solidFill>
                  <a:srgbClr val="2D2D2D"/>
                </a:solidFill>
              </a:endParaRPr>
            </a:p>
          </p:txBody>
        </p:sp>
        <p:sp>
          <p:nvSpPr>
            <p:cNvPr id="28" name="Tasakylkinen kolmio 27"/>
            <p:cNvSpPr/>
            <p:nvPr/>
          </p:nvSpPr>
          <p:spPr>
            <a:xfrm rot="17969996">
              <a:off x="22558482" y="3844251"/>
              <a:ext cx="961293" cy="847949"/>
            </a:xfrm>
            <a:prstGeom prst="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1200">
                <a:solidFill>
                  <a:srgbClr val="2D2D2D"/>
                </a:solidFill>
              </a:endParaRPr>
            </a:p>
          </p:txBody>
        </p:sp>
        <p:sp>
          <p:nvSpPr>
            <p:cNvPr id="29" name="Ellipsi 28"/>
            <p:cNvSpPr/>
            <p:nvPr/>
          </p:nvSpPr>
          <p:spPr>
            <a:xfrm>
              <a:off x="20914225" y="4028340"/>
              <a:ext cx="2124905" cy="212490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i-FI" dirty="0">
                  <a:solidFill>
                    <a:srgbClr val="2D2D2D"/>
                  </a:solidFill>
                </a:rPr>
                <a:t>180</a:t>
              </a:r>
              <a:r>
                <a:rPr lang="fi-FI" sz="1200" dirty="0">
                  <a:solidFill>
                    <a:srgbClr val="2D2D2D"/>
                  </a:solidFill>
                </a:rPr>
                <a:t> </a:t>
              </a:r>
              <a:r>
                <a:rPr lang="fi-FI" sz="1050" dirty="0">
                  <a:solidFill>
                    <a:srgbClr val="2D2D2D"/>
                  </a:solidFill>
                </a:rPr>
                <a:t>hotel </a:t>
              </a:r>
              <a:r>
                <a:rPr lang="fi-FI" sz="1050" dirty="0" err="1">
                  <a:solidFill>
                    <a:srgbClr val="2D2D2D"/>
                  </a:solidFill>
                </a:rPr>
                <a:t>rooms</a:t>
              </a:r>
              <a:r>
                <a:rPr lang="fi-FI" sz="1050" dirty="0">
                  <a:solidFill>
                    <a:srgbClr val="2D2D2D"/>
                  </a:solidFill>
                </a:rPr>
                <a:t>,</a:t>
              </a:r>
            </a:p>
            <a:p>
              <a:pPr algn="ctr"/>
              <a:r>
                <a:rPr lang="fi-FI" sz="1050" dirty="0">
                  <a:solidFill>
                    <a:srgbClr val="2D2D2D"/>
                  </a:solidFill>
                </a:rPr>
                <a:t>7 000 </a:t>
              </a:r>
              <a:r>
                <a:rPr lang="en-GB" sz="1050" dirty="0">
                  <a:solidFill>
                    <a:srgbClr val="2D2D2D"/>
                  </a:solidFill>
                </a:rPr>
                <a:t>m</a:t>
              </a:r>
              <a:r>
                <a:rPr lang="en-GB" sz="1050" baseline="30000" dirty="0">
                  <a:solidFill>
                    <a:srgbClr val="2D2D2D"/>
                  </a:solidFill>
                </a:rPr>
                <a:t>2</a:t>
              </a:r>
              <a:endParaRPr lang="fi-FI" sz="1050" dirty="0">
                <a:solidFill>
                  <a:srgbClr val="2D2D2D"/>
                </a:solidFill>
              </a:endParaRPr>
            </a:p>
          </p:txBody>
        </p:sp>
      </p:grpSp>
      <p:sp>
        <p:nvSpPr>
          <p:cNvPr id="30" name="Ellipsi 29"/>
          <p:cNvSpPr/>
          <p:nvPr/>
        </p:nvSpPr>
        <p:spPr>
          <a:xfrm>
            <a:off x="442956" y="4806006"/>
            <a:ext cx="1013434" cy="94190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fi-FI" sz="1050" dirty="0">
              <a:solidFill>
                <a:srgbClr val="2D2D2D"/>
              </a:solidFill>
            </a:endParaRPr>
          </a:p>
        </p:txBody>
      </p:sp>
      <p:sp>
        <p:nvSpPr>
          <p:cNvPr id="20" name="Tasakylkinen kolmio 19"/>
          <p:cNvSpPr/>
          <p:nvPr/>
        </p:nvSpPr>
        <p:spPr>
          <a:xfrm rot="17969996">
            <a:off x="1182433" y="3892892"/>
            <a:ext cx="520398" cy="447832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200">
              <a:solidFill>
                <a:srgbClr val="2D2D2D"/>
              </a:solidFill>
            </a:endParaRPr>
          </a:p>
        </p:txBody>
      </p:sp>
      <p:sp>
        <p:nvSpPr>
          <p:cNvPr id="37" name="Ellipsi 36"/>
          <p:cNvSpPr/>
          <p:nvPr/>
        </p:nvSpPr>
        <p:spPr>
          <a:xfrm>
            <a:off x="4471300" y="3605332"/>
            <a:ext cx="1561918" cy="160640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200">
              <a:solidFill>
                <a:srgbClr val="2D2D2D"/>
              </a:solidFill>
            </a:endParaRPr>
          </a:p>
        </p:txBody>
      </p:sp>
      <p:sp>
        <p:nvSpPr>
          <p:cNvPr id="38" name="Tasakylkinen kolmio 37"/>
          <p:cNvSpPr/>
          <p:nvPr/>
        </p:nvSpPr>
        <p:spPr>
          <a:xfrm rot="14018305">
            <a:off x="4408332" y="4738976"/>
            <a:ext cx="615538" cy="527925"/>
          </a:xfrm>
          <a:prstGeom prst="triangle">
            <a:avLst>
              <a:gd name="adj" fmla="val 48782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200">
              <a:solidFill>
                <a:srgbClr val="2D2D2D"/>
              </a:solidFill>
            </a:endParaRPr>
          </a:p>
        </p:txBody>
      </p:sp>
      <p:sp>
        <p:nvSpPr>
          <p:cNvPr id="39" name="Ellipsi 38"/>
          <p:cNvSpPr/>
          <p:nvPr/>
        </p:nvSpPr>
        <p:spPr>
          <a:xfrm>
            <a:off x="4562561" y="3728220"/>
            <a:ext cx="1322946" cy="13606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rgbClr val="2D2D2D"/>
                </a:solidFill>
              </a:rPr>
              <a:t>98 </a:t>
            </a:r>
            <a:r>
              <a:rPr lang="fi-FI" sz="1050" dirty="0" err="1">
                <a:solidFill>
                  <a:srgbClr val="2D2D2D"/>
                </a:solidFill>
              </a:rPr>
              <a:t>apartments</a:t>
            </a:r>
            <a:endParaRPr lang="fi-FI" sz="1050" dirty="0">
              <a:solidFill>
                <a:srgbClr val="2D2D2D"/>
              </a:solidFill>
            </a:endParaRPr>
          </a:p>
          <a:p>
            <a:pPr algn="ctr"/>
            <a:r>
              <a:rPr lang="fi-FI" sz="1050" dirty="0">
                <a:solidFill>
                  <a:srgbClr val="2D2D2D"/>
                </a:solidFill>
              </a:rPr>
              <a:t>8 000 </a:t>
            </a:r>
            <a:r>
              <a:rPr lang="en-GB" sz="1050" dirty="0">
                <a:solidFill>
                  <a:srgbClr val="2D2D2D"/>
                </a:solidFill>
              </a:rPr>
              <a:t>m</a:t>
            </a:r>
            <a:r>
              <a:rPr lang="en-GB" sz="1050" baseline="30000" dirty="0">
                <a:solidFill>
                  <a:srgbClr val="2D2D2D"/>
                </a:solidFill>
              </a:rPr>
              <a:t>2</a:t>
            </a:r>
            <a:endParaRPr lang="fi-FI" sz="1050" dirty="0">
              <a:solidFill>
                <a:srgbClr val="2D2D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979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n paikkamerkki 3"/>
          <p:cNvPicPr>
            <a:picLocks noGrp="1" noChangeAspect="1"/>
          </p:cNvPicPr>
          <p:nvPr>
            <p:ph type="pic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Dian numeron paikkamerkki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097F4-2407-4E3D-991E-280319BD88AA}" type="slidenum">
              <a:rPr lang="fi-FI" smtClean="0"/>
              <a:pPr/>
              <a:t>24</a:t>
            </a:fld>
            <a:endParaRPr lang="fi-FI"/>
          </a:p>
        </p:txBody>
      </p:sp>
      <p:sp>
        <p:nvSpPr>
          <p:cNvPr id="5" name="Freeform 10"/>
          <p:cNvSpPr/>
          <p:nvPr/>
        </p:nvSpPr>
        <p:spPr>
          <a:xfrm>
            <a:off x="111200" y="548680"/>
            <a:ext cx="4676824" cy="4827382"/>
          </a:xfrm>
          <a:custGeom>
            <a:avLst/>
            <a:gdLst>
              <a:gd name="connsiteX0" fmla="*/ 234982 w 3401638"/>
              <a:gd name="connsiteY0" fmla="*/ 123089 h 1745622"/>
              <a:gd name="connsiteX1" fmla="*/ 0 w 3401638"/>
              <a:gd name="connsiteY1" fmla="*/ 1745622 h 1745622"/>
              <a:gd name="connsiteX2" fmla="*/ 3401638 w 3401638"/>
              <a:gd name="connsiteY2" fmla="*/ 1499444 h 1745622"/>
              <a:gd name="connsiteX3" fmla="*/ 3099519 w 3401638"/>
              <a:gd name="connsiteY3" fmla="*/ 0 h 1745622"/>
              <a:gd name="connsiteX4" fmla="*/ 234982 w 3401638"/>
              <a:gd name="connsiteY4" fmla="*/ 123089 h 1745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01638" h="1745622">
                <a:moveTo>
                  <a:pt x="234982" y="123089"/>
                </a:moveTo>
                <a:lnTo>
                  <a:pt x="0" y="1745622"/>
                </a:lnTo>
                <a:lnTo>
                  <a:pt x="3401638" y="1499444"/>
                </a:lnTo>
                <a:lnTo>
                  <a:pt x="3099519" y="0"/>
                </a:lnTo>
                <a:lnTo>
                  <a:pt x="234982" y="123089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  <a:alpha val="88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spcAft>
                <a:spcPts val="300"/>
              </a:spcAft>
              <a:buClr>
                <a:srgbClr val="2D2D2D"/>
              </a:buClr>
            </a:pPr>
            <a:endParaRPr lang="en-US" sz="1350" dirty="0">
              <a:solidFill>
                <a:srgbClr val="2D2D2D"/>
              </a:solidFill>
            </a:endParaRPr>
          </a:p>
        </p:txBody>
      </p:sp>
      <p:sp>
        <p:nvSpPr>
          <p:cNvPr id="6" name="Otsikko 1"/>
          <p:cNvSpPr txBox="1">
            <a:spLocks/>
          </p:cNvSpPr>
          <p:nvPr/>
        </p:nvSpPr>
        <p:spPr>
          <a:xfrm>
            <a:off x="460102" y="1340768"/>
            <a:ext cx="3535834" cy="98783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sz="2400" dirty="0" err="1"/>
              <a:t>Expectations</a:t>
            </a:r>
            <a:r>
              <a:rPr lang="fi-FI" sz="2400" dirty="0"/>
              <a:t> of </a:t>
            </a:r>
            <a:r>
              <a:rPr lang="fi-FI" sz="2400" dirty="0" err="1"/>
              <a:t>Users</a:t>
            </a:r>
            <a:r>
              <a:rPr lang="fi-FI" sz="2400" dirty="0"/>
              <a:t> </a:t>
            </a:r>
          </a:p>
          <a:p>
            <a:pPr algn="ctr"/>
            <a:r>
              <a:rPr lang="fi-FI" sz="2400" dirty="0"/>
              <a:t>and </a:t>
            </a:r>
            <a:r>
              <a:rPr lang="fi-FI" sz="2400" dirty="0" err="1"/>
              <a:t>Tenants</a:t>
            </a:r>
            <a:endParaRPr lang="fi-FI" sz="2400" dirty="0"/>
          </a:p>
        </p:txBody>
      </p:sp>
      <p:sp>
        <p:nvSpPr>
          <p:cNvPr id="7" name="Sisällön paikkamerkki 2"/>
          <p:cNvSpPr txBox="1">
            <a:spLocks/>
          </p:cNvSpPr>
          <p:nvPr/>
        </p:nvSpPr>
        <p:spPr>
          <a:xfrm>
            <a:off x="953598" y="2191501"/>
            <a:ext cx="3132348" cy="3564396"/>
          </a:xfrm>
          <a:prstGeom prst="rect">
            <a:avLst/>
          </a:prstGeom>
        </p:spPr>
        <p:txBody>
          <a:bodyPr/>
          <a:lstStyle>
            <a:lvl1pPr marL="266700" indent="-2667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9750" indent="-182563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Calibri" pitchFamily="34" charset="0"/>
              <a:buChar char="-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6450" indent="-182563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Calibri" pitchFamily="34" charset="0"/>
              <a:buChar char="›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1563" indent="-173038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Calibri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6200" indent="-182563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tx1"/>
              </a:buClr>
              <a:buFont typeface="Calibri" pitchFamily="34" charset="0"/>
              <a:buChar char="›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i-FI" sz="1350" dirty="0"/>
          </a:p>
          <a:p>
            <a:endParaRPr lang="fi-FI" sz="1350" dirty="0"/>
          </a:p>
          <a:p>
            <a:endParaRPr lang="fi-FI" sz="1350" dirty="0"/>
          </a:p>
          <a:p>
            <a:endParaRPr lang="fi-FI" sz="1350" dirty="0"/>
          </a:p>
          <a:p>
            <a:endParaRPr lang="fi-FI" sz="1350" dirty="0"/>
          </a:p>
          <a:p>
            <a:endParaRPr lang="en-US" sz="1350" dirty="0"/>
          </a:p>
          <a:p>
            <a:pPr marL="0" indent="0">
              <a:buNone/>
            </a:pPr>
            <a:endParaRPr lang="en-US" sz="1350" dirty="0"/>
          </a:p>
          <a:p>
            <a:pPr marL="0" indent="0">
              <a:buNone/>
            </a:pPr>
            <a:endParaRPr lang="fi-FI" sz="1350" dirty="0"/>
          </a:p>
        </p:txBody>
      </p:sp>
      <p:sp>
        <p:nvSpPr>
          <p:cNvPr id="10" name="Tekstiruutu 9"/>
          <p:cNvSpPr txBox="1"/>
          <p:nvPr/>
        </p:nvSpPr>
        <p:spPr>
          <a:xfrm>
            <a:off x="609150" y="2348880"/>
            <a:ext cx="3746826" cy="2177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00025" indent="-200025">
              <a:spcAft>
                <a:spcPts val="300"/>
              </a:spcAft>
              <a:buClr>
                <a:srgbClr val="2D2D2D"/>
              </a:buClr>
              <a:buFont typeface="Arial" pitchFamily="34" charset="0"/>
              <a:buChar char="•"/>
            </a:pPr>
            <a:r>
              <a:rPr lang="fi-FI" sz="1600" dirty="0" err="1">
                <a:solidFill>
                  <a:srgbClr val="2D2D2D"/>
                </a:solidFill>
              </a:rPr>
              <a:t>Location</a:t>
            </a:r>
            <a:r>
              <a:rPr lang="fi-FI" sz="1600" dirty="0">
                <a:solidFill>
                  <a:srgbClr val="2D2D2D"/>
                </a:solidFill>
              </a:rPr>
              <a:t> </a:t>
            </a:r>
            <a:r>
              <a:rPr lang="fi-FI" sz="1600" dirty="0" err="1">
                <a:solidFill>
                  <a:srgbClr val="2D2D2D"/>
                </a:solidFill>
              </a:rPr>
              <a:t>remains</a:t>
            </a:r>
            <a:r>
              <a:rPr lang="fi-FI" sz="1600" dirty="0">
                <a:solidFill>
                  <a:srgbClr val="2D2D2D"/>
                </a:solidFill>
              </a:rPr>
              <a:t> </a:t>
            </a:r>
            <a:r>
              <a:rPr lang="fi-FI" sz="1600" dirty="0" err="1">
                <a:solidFill>
                  <a:srgbClr val="2D2D2D"/>
                </a:solidFill>
              </a:rPr>
              <a:t>the</a:t>
            </a:r>
            <a:r>
              <a:rPr lang="fi-FI" sz="1600" dirty="0">
                <a:solidFill>
                  <a:srgbClr val="2D2D2D"/>
                </a:solidFill>
              </a:rPr>
              <a:t> </a:t>
            </a:r>
            <a:r>
              <a:rPr lang="fi-FI" sz="1600" dirty="0" err="1">
                <a:solidFill>
                  <a:srgbClr val="2D2D2D"/>
                </a:solidFill>
              </a:rPr>
              <a:t>key</a:t>
            </a:r>
            <a:r>
              <a:rPr lang="fi-FI" sz="1600" dirty="0">
                <a:solidFill>
                  <a:srgbClr val="2D2D2D"/>
                </a:solidFill>
              </a:rPr>
              <a:t> </a:t>
            </a:r>
            <a:r>
              <a:rPr lang="fi-FI" sz="1600" dirty="0" err="1">
                <a:solidFill>
                  <a:srgbClr val="2D2D2D"/>
                </a:solidFill>
              </a:rPr>
              <a:t>selection</a:t>
            </a:r>
            <a:r>
              <a:rPr lang="fi-FI" sz="1600" dirty="0">
                <a:solidFill>
                  <a:srgbClr val="2D2D2D"/>
                </a:solidFill>
              </a:rPr>
              <a:t> </a:t>
            </a:r>
            <a:r>
              <a:rPr lang="fi-FI" sz="1600" dirty="0" err="1">
                <a:solidFill>
                  <a:srgbClr val="2D2D2D"/>
                </a:solidFill>
              </a:rPr>
              <a:t>criteria</a:t>
            </a:r>
            <a:endParaRPr lang="fi-FI" sz="1600" dirty="0">
              <a:solidFill>
                <a:srgbClr val="2D2D2D"/>
              </a:solidFill>
            </a:endParaRPr>
          </a:p>
          <a:p>
            <a:pPr marL="200025" indent="-200025">
              <a:spcAft>
                <a:spcPts val="300"/>
              </a:spcAft>
              <a:buClr>
                <a:srgbClr val="2D2D2D"/>
              </a:buClr>
              <a:buFont typeface="Arial" pitchFamily="34" charset="0"/>
              <a:buChar char="•"/>
            </a:pPr>
            <a:r>
              <a:rPr lang="fi-FI" sz="1600" dirty="0" err="1">
                <a:solidFill>
                  <a:srgbClr val="2D2D2D"/>
                </a:solidFill>
              </a:rPr>
              <a:t>Potential</a:t>
            </a:r>
            <a:r>
              <a:rPr lang="fi-FI" sz="1600" dirty="0">
                <a:solidFill>
                  <a:srgbClr val="2D2D2D"/>
                </a:solidFill>
              </a:rPr>
              <a:t> </a:t>
            </a:r>
            <a:r>
              <a:rPr lang="fi-FI" sz="1600" dirty="0" err="1">
                <a:solidFill>
                  <a:srgbClr val="2D2D2D"/>
                </a:solidFill>
              </a:rPr>
              <a:t>risks</a:t>
            </a:r>
            <a:r>
              <a:rPr lang="fi-FI" sz="1600" dirty="0">
                <a:solidFill>
                  <a:srgbClr val="2D2D2D"/>
                </a:solidFill>
              </a:rPr>
              <a:t> (</a:t>
            </a:r>
            <a:r>
              <a:rPr lang="fi-FI" sz="1600" dirty="0" err="1">
                <a:solidFill>
                  <a:srgbClr val="2D2D2D"/>
                </a:solidFill>
              </a:rPr>
              <a:t>fire</a:t>
            </a:r>
            <a:r>
              <a:rPr lang="fi-FI" sz="1600" dirty="0">
                <a:solidFill>
                  <a:srgbClr val="2D2D2D"/>
                </a:solidFill>
              </a:rPr>
              <a:t>, </a:t>
            </a:r>
            <a:r>
              <a:rPr lang="fi-FI" sz="1600" dirty="0" err="1">
                <a:solidFill>
                  <a:srgbClr val="2D2D2D"/>
                </a:solidFill>
              </a:rPr>
              <a:t>noise</a:t>
            </a:r>
            <a:r>
              <a:rPr lang="fi-FI" sz="1600" dirty="0">
                <a:solidFill>
                  <a:srgbClr val="2D2D2D"/>
                </a:solidFill>
              </a:rPr>
              <a:t>, </a:t>
            </a:r>
            <a:r>
              <a:rPr lang="fi-FI" sz="1600" dirty="0" err="1">
                <a:solidFill>
                  <a:srgbClr val="2D2D2D"/>
                </a:solidFill>
              </a:rPr>
              <a:t>humidity</a:t>
            </a:r>
            <a:r>
              <a:rPr lang="fi-FI" sz="1600" dirty="0">
                <a:solidFill>
                  <a:srgbClr val="2D2D2D"/>
                </a:solidFill>
              </a:rPr>
              <a:t> </a:t>
            </a:r>
            <a:r>
              <a:rPr lang="fi-FI" sz="1600" dirty="0" err="1">
                <a:solidFill>
                  <a:srgbClr val="2D2D2D"/>
                </a:solidFill>
              </a:rPr>
              <a:t>control</a:t>
            </a:r>
            <a:r>
              <a:rPr lang="fi-FI" sz="1600" dirty="0">
                <a:solidFill>
                  <a:srgbClr val="2D2D2D"/>
                </a:solidFill>
              </a:rPr>
              <a:t> etc.) </a:t>
            </a:r>
            <a:r>
              <a:rPr lang="fi-FI" sz="1600" dirty="0" err="1">
                <a:solidFill>
                  <a:srgbClr val="2D2D2D"/>
                </a:solidFill>
              </a:rPr>
              <a:t>must</a:t>
            </a:r>
            <a:r>
              <a:rPr lang="fi-FI" sz="1600" dirty="0">
                <a:solidFill>
                  <a:srgbClr val="2D2D2D"/>
                </a:solidFill>
              </a:rPr>
              <a:t> </a:t>
            </a:r>
            <a:r>
              <a:rPr lang="fi-FI" sz="1600" dirty="0" err="1">
                <a:solidFill>
                  <a:srgbClr val="2D2D2D"/>
                </a:solidFill>
              </a:rPr>
              <a:t>be</a:t>
            </a:r>
            <a:r>
              <a:rPr lang="fi-FI" sz="1600" dirty="0">
                <a:solidFill>
                  <a:srgbClr val="2D2D2D"/>
                </a:solidFill>
              </a:rPr>
              <a:t> </a:t>
            </a:r>
            <a:r>
              <a:rPr lang="fi-FI" sz="1600" dirty="0" err="1">
                <a:solidFill>
                  <a:srgbClr val="2D2D2D"/>
                </a:solidFill>
              </a:rPr>
              <a:t>covered</a:t>
            </a:r>
            <a:r>
              <a:rPr lang="fi-FI" sz="1600" dirty="0">
                <a:solidFill>
                  <a:srgbClr val="2D2D2D"/>
                </a:solidFill>
              </a:rPr>
              <a:t> </a:t>
            </a:r>
            <a:r>
              <a:rPr lang="fi-FI" sz="1600" dirty="0" err="1">
                <a:solidFill>
                  <a:srgbClr val="2D2D2D"/>
                </a:solidFill>
              </a:rPr>
              <a:t>with</a:t>
            </a:r>
            <a:r>
              <a:rPr lang="fi-FI" sz="1600" dirty="0">
                <a:solidFill>
                  <a:srgbClr val="2D2D2D"/>
                </a:solidFill>
              </a:rPr>
              <a:t> </a:t>
            </a:r>
            <a:r>
              <a:rPr lang="fi-FI" sz="1600" dirty="0" err="1">
                <a:solidFill>
                  <a:srgbClr val="2D2D2D"/>
                </a:solidFill>
              </a:rPr>
              <a:t>references</a:t>
            </a:r>
            <a:r>
              <a:rPr lang="fi-FI" sz="1600" dirty="0">
                <a:solidFill>
                  <a:srgbClr val="2D2D2D"/>
                </a:solidFill>
              </a:rPr>
              <a:t> and </a:t>
            </a:r>
            <a:r>
              <a:rPr lang="fi-FI" sz="1600" dirty="0" err="1">
                <a:solidFill>
                  <a:srgbClr val="2D2D2D"/>
                </a:solidFill>
              </a:rPr>
              <a:t>tests</a:t>
            </a:r>
            <a:endParaRPr lang="fi-FI" sz="1600" dirty="0">
              <a:solidFill>
                <a:srgbClr val="2D2D2D"/>
              </a:solidFill>
            </a:endParaRPr>
          </a:p>
          <a:p>
            <a:pPr marL="200025" indent="-200025">
              <a:spcAft>
                <a:spcPts val="300"/>
              </a:spcAft>
              <a:buClr>
                <a:srgbClr val="2D2D2D"/>
              </a:buClr>
              <a:buFont typeface="Arial" pitchFamily="34" charset="0"/>
              <a:buChar char="•"/>
            </a:pPr>
            <a:r>
              <a:rPr lang="fi-FI" sz="1600" dirty="0" err="1">
                <a:solidFill>
                  <a:srgbClr val="2D2D2D"/>
                </a:solidFill>
              </a:rPr>
              <a:t>Environmental</a:t>
            </a:r>
            <a:r>
              <a:rPr lang="fi-FI" sz="1600" dirty="0">
                <a:solidFill>
                  <a:srgbClr val="2D2D2D"/>
                </a:solidFill>
              </a:rPr>
              <a:t> </a:t>
            </a:r>
            <a:r>
              <a:rPr lang="fi-FI" sz="1600" dirty="0" err="1">
                <a:solidFill>
                  <a:srgbClr val="2D2D2D"/>
                </a:solidFill>
              </a:rPr>
              <a:t>values</a:t>
            </a:r>
            <a:r>
              <a:rPr lang="fi-FI" sz="1600" dirty="0">
                <a:solidFill>
                  <a:srgbClr val="2D2D2D"/>
                </a:solidFill>
              </a:rPr>
              <a:t> </a:t>
            </a:r>
            <a:r>
              <a:rPr lang="fi-FI" sz="1600" dirty="0" err="1">
                <a:solidFill>
                  <a:srgbClr val="2D2D2D"/>
                </a:solidFill>
              </a:rPr>
              <a:t>increasingly</a:t>
            </a:r>
            <a:r>
              <a:rPr lang="fi-FI" sz="1600" dirty="0">
                <a:solidFill>
                  <a:srgbClr val="2D2D2D"/>
                </a:solidFill>
              </a:rPr>
              <a:t> </a:t>
            </a:r>
            <a:r>
              <a:rPr lang="fi-FI" sz="1600" dirty="0" err="1">
                <a:solidFill>
                  <a:srgbClr val="2D2D2D"/>
                </a:solidFill>
              </a:rPr>
              <a:t>important</a:t>
            </a:r>
            <a:endParaRPr lang="fi-FI" sz="1600" dirty="0">
              <a:solidFill>
                <a:srgbClr val="2D2D2D"/>
              </a:solidFill>
            </a:endParaRPr>
          </a:p>
          <a:p>
            <a:pPr marL="200025" indent="-200025">
              <a:spcAft>
                <a:spcPts val="300"/>
              </a:spcAft>
              <a:buClr>
                <a:srgbClr val="2D2D2D"/>
              </a:buClr>
              <a:buFont typeface="Arial" pitchFamily="34" charset="0"/>
              <a:buChar char="•"/>
            </a:pPr>
            <a:r>
              <a:rPr lang="fi-FI" sz="1600" dirty="0">
                <a:solidFill>
                  <a:srgbClr val="2D2D2D"/>
                </a:solidFill>
              </a:rPr>
              <a:t>Wood </a:t>
            </a:r>
            <a:r>
              <a:rPr lang="fi-FI" sz="1600" dirty="0" err="1">
                <a:solidFill>
                  <a:srgbClr val="2D2D2D"/>
                </a:solidFill>
              </a:rPr>
              <a:t>can</a:t>
            </a:r>
            <a:r>
              <a:rPr lang="fi-FI" sz="1600" dirty="0">
                <a:solidFill>
                  <a:srgbClr val="2D2D2D"/>
                </a:solidFill>
              </a:rPr>
              <a:t> </a:t>
            </a:r>
            <a:r>
              <a:rPr lang="fi-FI" sz="1600" dirty="0" err="1">
                <a:solidFill>
                  <a:srgbClr val="2D2D2D"/>
                </a:solidFill>
              </a:rPr>
              <a:t>strengthen</a:t>
            </a:r>
            <a:r>
              <a:rPr lang="fi-FI" sz="1600" dirty="0">
                <a:solidFill>
                  <a:srgbClr val="2D2D2D"/>
                </a:solidFill>
              </a:rPr>
              <a:t> </a:t>
            </a:r>
            <a:r>
              <a:rPr lang="fi-FI" sz="1600" dirty="0" err="1">
                <a:solidFill>
                  <a:srgbClr val="2D2D2D"/>
                </a:solidFill>
              </a:rPr>
              <a:t>the</a:t>
            </a:r>
            <a:r>
              <a:rPr lang="fi-FI" sz="1600" dirty="0">
                <a:solidFill>
                  <a:srgbClr val="2D2D2D"/>
                </a:solidFill>
              </a:rPr>
              <a:t> </a:t>
            </a:r>
            <a:r>
              <a:rPr lang="fi-FI" sz="1600" dirty="0" err="1">
                <a:solidFill>
                  <a:srgbClr val="2D2D2D"/>
                </a:solidFill>
              </a:rPr>
              <a:t>brand</a:t>
            </a:r>
            <a:r>
              <a:rPr lang="fi-FI" sz="1600" dirty="0">
                <a:solidFill>
                  <a:srgbClr val="2D2D2D"/>
                </a:solidFill>
              </a:rPr>
              <a:t> image</a:t>
            </a:r>
          </a:p>
        </p:txBody>
      </p:sp>
    </p:spTree>
    <p:extLst>
      <p:ext uri="{BB962C8B-B14F-4D97-AF65-F5344CB8AC3E}">
        <p14:creationId xmlns:p14="http://schemas.microsoft.com/office/powerpoint/2010/main" val="2409332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uora yhdysviiva 3"/>
          <p:cNvCxnSpPr/>
          <p:nvPr/>
        </p:nvCxnSpPr>
        <p:spPr>
          <a:xfrm>
            <a:off x="611188" y="3357563"/>
            <a:ext cx="76692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083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fi-FI" b="1" dirty="0">
                <a:solidFill>
                  <a:srgbClr val="509E2F"/>
                </a:solidFill>
                <a:latin typeface="+mj-lt"/>
              </a:rPr>
              <a:t>Customer opinion</a:t>
            </a:r>
          </a:p>
        </p:txBody>
      </p:sp>
      <p:graphicFrame>
        <p:nvGraphicFramePr>
          <p:cNvPr id="46084" name="Sisällön paikkamerkki 5"/>
          <p:cNvGraphicFramePr>
            <a:graphicFrameLocks noGrp="1"/>
          </p:cNvGraphicFramePr>
          <p:nvPr>
            <p:ph idx="1"/>
            <p:extLst/>
          </p:nvPr>
        </p:nvGraphicFramePr>
        <p:xfrm>
          <a:off x="0" y="1067804"/>
          <a:ext cx="8331200" cy="5462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9" r:id="rId3" imgW="8327858" imgH="5462489" progId="Excel.Chart.8">
                  <p:embed/>
                </p:oleObj>
              </mc:Choice>
              <mc:Fallback>
                <p:oleObj r:id="rId3" imgW="8327858" imgH="5462489" progId="Excel.Chart.8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067804"/>
                        <a:ext cx="8331200" cy="5462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085" name="Tekstikehys 4"/>
          <p:cNvSpPr txBox="1">
            <a:spLocks noChangeArrowheads="1"/>
          </p:cNvSpPr>
          <p:nvPr/>
        </p:nvSpPr>
        <p:spPr bwMode="auto">
          <a:xfrm rot="-2700000">
            <a:off x="-346548" y="5565775"/>
            <a:ext cx="1909763" cy="3397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GB" altLang="fi-FI" sz="1600" dirty="0">
                <a:solidFill>
                  <a:prstClr val="black"/>
                </a:solidFill>
                <a:latin typeface="Arial" panose="020B0604020202020204" pitchFamily="34" charset="0"/>
              </a:rPr>
              <a:t>Comfort</a:t>
            </a:r>
          </a:p>
        </p:txBody>
      </p:sp>
      <p:sp>
        <p:nvSpPr>
          <p:cNvPr id="46086" name="Tekstikehys 7"/>
          <p:cNvSpPr txBox="1">
            <a:spLocks noChangeArrowheads="1"/>
          </p:cNvSpPr>
          <p:nvPr/>
        </p:nvSpPr>
        <p:spPr bwMode="auto">
          <a:xfrm rot="-2700000">
            <a:off x="735488" y="5566291"/>
            <a:ext cx="1908175" cy="3381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GB" altLang="fi-FI" sz="1600" dirty="0">
                <a:solidFill>
                  <a:prstClr val="black"/>
                </a:solidFill>
                <a:latin typeface="Arial" panose="020B0604020202020204" pitchFamily="34" charset="0"/>
              </a:rPr>
              <a:t>Overall satisfaction</a:t>
            </a:r>
          </a:p>
        </p:txBody>
      </p:sp>
      <p:sp>
        <p:nvSpPr>
          <p:cNvPr id="46087" name="Tekstikehys 8"/>
          <p:cNvSpPr txBox="1">
            <a:spLocks noChangeArrowheads="1"/>
          </p:cNvSpPr>
          <p:nvPr/>
        </p:nvSpPr>
        <p:spPr bwMode="auto">
          <a:xfrm rot="-2700000">
            <a:off x="1743038" y="5661707"/>
            <a:ext cx="1908175" cy="3397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GB" altLang="fi-FI" sz="1600" dirty="0">
                <a:solidFill>
                  <a:prstClr val="black"/>
                </a:solidFill>
                <a:latin typeface="Arial" panose="020B0604020202020204" pitchFamily="34" charset="0"/>
              </a:rPr>
              <a:t>Temperature</a:t>
            </a:r>
          </a:p>
        </p:txBody>
      </p:sp>
      <p:sp>
        <p:nvSpPr>
          <p:cNvPr id="46088" name="Tekstikehys 9"/>
          <p:cNvSpPr txBox="1">
            <a:spLocks noChangeArrowheads="1"/>
          </p:cNvSpPr>
          <p:nvPr/>
        </p:nvSpPr>
        <p:spPr bwMode="auto">
          <a:xfrm rot="-2700000">
            <a:off x="2823159" y="5565775"/>
            <a:ext cx="1908175" cy="3397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GB" altLang="fi-FI" sz="1600" dirty="0">
                <a:solidFill>
                  <a:prstClr val="black"/>
                </a:solidFill>
                <a:latin typeface="Arial" panose="020B0604020202020204" pitchFamily="34" charset="0"/>
              </a:rPr>
              <a:t>Ventilation</a:t>
            </a:r>
          </a:p>
        </p:txBody>
      </p:sp>
      <p:sp>
        <p:nvSpPr>
          <p:cNvPr id="46089" name="Tekstikehys 11"/>
          <p:cNvSpPr txBox="1">
            <a:spLocks noChangeArrowheads="1"/>
          </p:cNvSpPr>
          <p:nvPr/>
        </p:nvSpPr>
        <p:spPr bwMode="auto">
          <a:xfrm rot="-2700000">
            <a:off x="3902485" y="5566853"/>
            <a:ext cx="1909763" cy="3381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GB" altLang="fi-FI" sz="1600" dirty="0">
                <a:solidFill>
                  <a:prstClr val="black"/>
                </a:solidFill>
                <a:latin typeface="Arial" panose="020B0604020202020204" pitchFamily="34" charset="0"/>
              </a:rPr>
              <a:t>Sound insulation</a:t>
            </a:r>
          </a:p>
        </p:txBody>
      </p:sp>
      <p:sp>
        <p:nvSpPr>
          <p:cNvPr id="46090" name="Tekstikehys 12"/>
          <p:cNvSpPr txBox="1">
            <a:spLocks noChangeArrowheads="1"/>
          </p:cNvSpPr>
          <p:nvPr/>
        </p:nvSpPr>
        <p:spPr bwMode="auto">
          <a:xfrm rot="-2700000">
            <a:off x="4916488" y="5565775"/>
            <a:ext cx="1908175" cy="3397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GB" altLang="fi-FI" sz="1600">
                <a:solidFill>
                  <a:prstClr val="black"/>
                </a:solidFill>
                <a:latin typeface="Arial" panose="020B0604020202020204" pitchFamily="34" charset="0"/>
              </a:rPr>
              <a:t>Present condition</a:t>
            </a:r>
          </a:p>
        </p:txBody>
      </p:sp>
      <p:sp>
        <p:nvSpPr>
          <p:cNvPr id="46091" name="Tekstikehys 27"/>
          <p:cNvSpPr txBox="1">
            <a:spLocks noChangeArrowheads="1"/>
          </p:cNvSpPr>
          <p:nvPr/>
        </p:nvSpPr>
        <p:spPr bwMode="auto">
          <a:xfrm rot="-2700000">
            <a:off x="6282226" y="5517992"/>
            <a:ext cx="1568067" cy="33855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GB" altLang="fi-FI" sz="1600" dirty="0">
                <a:solidFill>
                  <a:prstClr val="black"/>
                </a:solidFill>
                <a:latin typeface="Arial" panose="020B0604020202020204" pitchFamily="34" charset="0"/>
              </a:rPr>
              <a:t>Living costs</a:t>
            </a:r>
          </a:p>
        </p:txBody>
      </p:sp>
      <p:sp>
        <p:nvSpPr>
          <p:cNvPr id="46092" name="Tekstikehys 28"/>
          <p:cNvSpPr txBox="1">
            <a:spLocks noChangeArrowheads="1"/>
          </p:cNvSpPr>
          <p:nvPr/>
        </p:nvSpPr>
        <p:spPr bwMode="auto">
          <a:xfrm>
            <a:off x="2699792" y="1187460"/>
            <a:ext cx="2664371" cy="36933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GB" altLang="fi-FI" sz="1800" b="1" dirty="0">
                <a:solidFill>
                  <a:prstClr val="black"/>
                </a:solidFill>
                <a:latin typeface="Arial" panose="020B0604020202020204" pitchFamily="34" charset="0"/>
              </a:rPr>
              <a:t>Satisfaction rate %</a:t>
            </a:r>
          </a:p>
        </p:txBody>
      </p:sp>
      <p:sp>
        <p:nvSpPr>
          <p:cNvPr id="3" name="Pyöristetty suorakulmio 2"/>
          <p:cNvSpPr/>
          <p:nvPr/>
        </p:nvSpPr>
        <p:spPr>
          <a:xfrm>
            <a:off x="5605463" y="151854"/>
            <a:ext cx="3451225" cy="140493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1400" b="1" dirty="0">
                <a:solidFill>
                  <a:prstClr val="white"/>
                </a:solidFill>
              </a:rPr>
              <a:t>FWR/TTY survey 2011:</a:t>
            </a:r>
          </a:p>
          <a:p>
            <a:pPr marL="177800" indent="-177800">
              <a:buFont typeface="Arial" pitchFamily="34" charset="0"/>
              <a:buChar char="•"/>
              <a:defRPr/>
            </a:pPr>
            <a:r>
              <a:rPr lang="en-GB" sz="1400" b="1" dirty="0">
                <a:solidFill>
                  <a:prstClr val="white"/>
                </a:solidFill>
              </a:rPr>
              <a:t>6 buildings from 1996 – 2003</a:t>
            </a:r>
          </a:p>
          <a:p>
            <a:pPr marL="177800" indent="-177800">
              <a:buFont typeface="Arial" pitchFamily="34" charset="0"/>
              <a:buChar char="•"/>
              <a:defRPr/>
            </a:pPr>
            <a:r>
              <a:rPr lang="en-GB" sz="1400" b="1" dirty="0">
                <a:solidFill>
                  <a:prstClr val="white"/>
                </a:solidFill>
              </a:rPr>
              <a:t>Flats 157 (24 % of all)</a:t>
            </a:r>
          </a:p>
          <a:p>
            <a:pPr marL="177800" indent="-177800">
              <a:buFont typeface="Arial" pitchFamily="34" charset="0"/>
              <a:buChar char="•"/>
              <a:defRPr/>
            </a:pPr>
            <a:r>
              <a:rPr lang="en-GB" sz="1400" b="1" dirty="0">
                <a:solidFill>
                  <a:prstClr val="white"/>
                </a:solidFill>
              </a:rPr>
              <a:t>118 answers (75 %)</a:t>
            </a:r>
          </a:p>
          <a:p>
            <a:pPr marL="358775" lvl="2" indent="-177800">
              <a:buFont typeface="Arial" pitchFamily="34" charset="0"/>
              <a:buChar char="•"/>
              <a:defRPr/>
            </a:pPr>
            <a:r>
              <a:rPr lang="en-GB" sz="1400" b="1" dirty="0">
                <a:solidFill>
                  <a:prstClr val="white"/>
                </a:solidFill>
              </a:rPr>
              <a:t>Owners 58%</a:t>
            </a:r>
          </a:p>
          <a:p>
            <a:pPr marL="358775" lvl="2" indent="-177800">
              <a:buFont typeface="Arial" pitchFamily="34" charset="0"/>
              <a:buChar char="•"/>
              <a:defRPr/>
            </a:pPr>
            <a:r>
              <a:rPr lang="en-GB" sz="1400" b="1" dirty="0">
                <a:solidFill>
                  <a:prstClr val="white"/>
                </a:solidFill>
              </a:rPr>
              <a:t>Rentals 42%</a:t>
            </a:r>
          </a:p>
        </p:txBody>
      </p:sp>
    </p:spTree>
    <p:extLst>
      <p:ext uri="{BB962C8B-B14F-4D97-AF65-F5344CB8AC3E}">
        <p14:creationId xmlns:p14="http://schemas.microsoft.com/office/powerpoint/2010/main" val="816285441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9"/>
          <p:cNvSpPr>
            <a:spLocks noGrp="1"/>
          </p:cNvSpPr>
          <p:nvPr>
            <p:ph type="title" idx="4294967295"/>
          </p:nvPr>
        </p:nvSpPr>
        <p:spPr bwMode="auto">
          <a:xfrm>
            <a:off x="0" y="1937982"/>
            <a:ext cx="9144000" cy="309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914400"/>
            <a:r>
              <a:rPr lang="en-GB" sz="2400" dirty="0">
                <a:solidFill>
                  <a:schemeClr val="bg1"/>
                </a:solidFill>
                <a:latin typeface="Frutiger light"/>
                <a:ea typeface="+mj-ea"/>
                <a:cs typeface="+mj-cs"/>
              </a:rPr>
              <a:t>Schools, </a:t>
            </a:r>
            <a:r>
              <a:rPr lang="en-GB" sz="2400" dirty="0" err="1">
                <a:solidFill>
                  <a:schemeClr val="bg1"/>
                </a:solidFill>
                <a:latin typeface="Frutiger light"/>
                <a:ea typeface="+mj-ea"/>
                <a:cs typeface="+mj-cs"/>
              </a:rPr>
              <a:t>kindergardens</a:t>
            </a:r>
            <a:r>
              <a:rPr lang="en-GB" sz="2400" dirty="0">
                <a:solidFill>
                  <a:schemeClr val="bg1"/>
                </a:solidFill>
                <a:latin typeface="Frutiger light"/>
                <a:ea typeface="+mj-ea"/>
                <a:cs typeface="+mj-cs"/>
              </a:rPr>
              <a:t> and elderly </a:t>
            </a:r>
            <a:r>
              <a:rPr lang="en-GB" sz="2400" dirty="0" err="1">
                <a:solidFill>
                  <a:schemeClr val="bg1"/>
                </a:solidFill>
                <a:latin typeface="Frutiger light"/>
                <a:ea typeface="+mj-ea"/>
                <a:cs typeface="+mj-cs"/>
              </a:rPr>
              <a:t>centers</a:t>
            </a:r>
            <a:br>
              <a:rPr lang="en-GB" sz="2400" dirty="0">
                <a:solidFill>
                  <a:schemeClr val="bg1"/>
                </a:solidFill>
                <a:latin typeface="Frutiger light"/>
                <a:ea typeface="+mj-ea"/>
                <a:cs typeface="+mj-cs"/>
              </a:rPr>
            </a:br>
            <a:r>
              <a:rPr lang="en-GB" sz="2400" dirty="0">
                <a:solidFill>
                  <a:schemeClr val="bg1"/>
                </a:solidFill>
                <a:latin typeface="Frutiger light"/>
                <a:ea typeface="+mj-ea"/>
                <a:cs typeface="+mj-cs"/>
              </a:rPr>
              <a:t>have also started to use</a:t>
            </a:r>
            <a:br>
              <a:rPr lang="en-GB" sz="2400" dirty="0">
                <a:solidFill>
                  <a:schemeClr val="bg1"/>
                </a:solidFill>
                <a:latin typeface="Frutiger light"/>
                <a:ea typeface="+mj-ea"/>
                <a:cs typeface="+mj-cs"/>
              </a:rPr>
            </a:br>
            <a:r>
              <a:rPr lang="en-GB" sz="2400" dirty="0">
                <a:solidFill>
                  <a:schemeClr val="bg1"/>
                </a:solidFill>
                <a:latin typeface="Frutiger light"/>
                <a:ea typeface="+mj-ea"/>
                <a:cs typeface="+mj-cs"/>
              </a:rPr>
              <a:t>more and more wood</a:t>
            </a:r>
            <a:br>
              <a:rPr lang="en-GB" sz="2400" dirty="0">
                <a:solidFill>
                  <a:schemeClr val="bg1"/>
                </a:solidFill>
                <a:latin typeface="Frutiger light"/>
                <a:ea typeface="+mj-ea"/>
                <a:cs typeface="+mj-cs"/>
              </a:rPr>
            </a:br>
            <a:br>
              <a:rPr lang="en-GB" sz="2400" dirty="0">
                <a:solidFill>
                  <a:schemeClr val="bg1"/>
                </a:solidFill>
                <a:latin typeface="Frutiger light"/>
                <a:ea typeface="+mj-ea"/>
                <a:cs typeface="+mj-cs"/>
              </a:rPr>
            </a:br>
            <a:r>
              <a:rPr lang="en-GB" sz="2400" dirty="0">
                <a:solidFill>
                  <a:schemeClr val="bg1"/>
                </a:solidFill>
                <a:latin typeface="Frutiger light"/>
                <a:ea typeface="+mj-ea"/>
                <a:cs typeface="+mj-cs"/>
              </a:rPr>
              <a:t>Log building </a:t>
            </a:r>
            <a:endParaRPr lang="en-US" sz="2400" dirty="0">
              <a:solidFill>
                <a:schemeClr val="bg1"/>
              </a:solidFill>
              <a:latin typeface="Frutiger ligh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3073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DEDBBBA9-9C22-469C-AA28-D70C4FC87778" descr="C8E08DD2-CF75-46C7-B66F-1D0AD529E39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" y="13499"/>
            <a:ext cx="9137300" cy="653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57511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Kuva 1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57488" y="3629025"/>
            <a:ext cx="2774950" cy="184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altLang="fi-FI" sz="1800"/>
          </a:p>
        </p:txBody>
      </p:sp>
      <p:pic>
        <p:nvPicPr>
          <p:cNvPr id="65540" name="Kuva 1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225" y="3611563"/>
            <a:ext cx="2794000" cy="186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1" name="Kuva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225" y="1588"/>
            <a:ext cx="5573713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2" name="Kuva 1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9263" y="1588"/>
            <a:ext cx="3646487" cy="547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kstiruutu 8"/>
          <p:cNvSpPr txBox="1"/>
          <p:nvPr/>
        </p:nvSpPr>
        <p:spPr>
          <a:xfrm>
            <a:off x="0" y="6592888"/>
            <a:ext cx="3659188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i-FI" sz="1400" dirty="0">
                <a:solidFill>
                  <a:prstClr val="white">
                    <a:lumMod val="50000"/>
                  </a:prstClr>
                </a:solidFill>
              </a:rPr>
              <a:t>Architect Janne Pihlajaniemi, Arkkitehdit M3</a:t>
            </a:r>
          </a:p>
        </p:txBody>
      </p:sp>
    </p:spTree>
    <p:extLst>
      <p:ext uri="{BB962C8B-B14F-4D97-AF65-F5344CB8AC3E}">
        <p14:creationId xmlns:p14="http://schemas.microsoft.com/office/powerpoint/2010/main" val="31490438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iruutu 10"/>
          <p:cNvSpPr txBox="1">
            <a:spLocks noChangeArrowheads="1"/>
          </p:cNvSpPr>
          <p:nvPr/>
        </p:nvSpPr>
        <p:spPr bwMode="auto">
          <a:xfrm>
            <a:off x="7415213" y="6627813"/>
            <a:ext cx="1728787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  <a:defRPr/>
            </a:pPr>
            <a:r>
              <a:rPr lang="fi-FI" altLang="fi-FI" sz="900" b="1" dirty="0" err="1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Photos</a:t>
            </a:r>
            <a:r>
              <a:rPr lang="fi-FI" altLang="fi-FI" sz="900" b="1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: Kontio</a:t>
            </a:r>
          </a:p>
        </p:txBody>
      </p:sp>
      <p:sp>
        <p:nvSpPr>
          <p:cNvPr id="6" name="Tekstiruutu 5"/>
          <p:cNvSpPr txBox="1"/>
          <p:nvPr/>
        </p:nvSpPr>
        <p:spPr>
          <a:xfrm>
            <a:off x="0" y="6592888"/>
            <a:ext cx="2843213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i-FI" sz="1400" dirty="0">
                <a:solidFill>
                  <a:prstClr val="white">
                    <a:lumMod val="50000"/>
                  </a:prstClr>
                </a:solidFill>
              </a:rPr>
              <a:t>Arkkitehtitoimisto Lukkaroinen Oy</a:t>
            </a:r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69124" y="-99392"/>
            <a:ext cx="10113124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2257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51520" y="980816"/>
            <a:ext cx="3080483" cy="792000"/>
          </a:xfrm>
        </p:spPr>
        <p:txBody>
          <a:bodyPr/>
          <a:lstStyle/>
          <a:p>
            <a:r>
              <a:rPr lang="fi-FI" sz="2000" dirty="0" err="1"/>
              <a:t>Gross</a:t>
            </a:r>
            <a:r>
              <a:rPr lang="fi-FI" sz="2000" dirty="0"/>
              <a:t> </a:t>
            </a:r>
            <a:r>
              <a:rPr lang="fi-FI" sz="2000" dirty="0" err="1"/>
              <a:t>value</a:t>
            </a:r>
            <a:r>
              <a:rPr lang="fi-FI" sz="2000" dirty="0"/>
              <a:t> of </a:t>
            </a:r>
            <a:r>
              <a:rPr lang="fi-FI" sz="2000" dirty="0" err="1"/>
              <a:t>production</a:t>
            </a:r>
            <a:endParaRPr lang="fi-FI" sz="2000" dirty="0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267501" y="1340768"/>
            <a:ext cx="2936347" cy="1340564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endParaRPr lang="fi-FI" sz="4800" dirty="0"/>
          </a:p>
          <a:p>
            <a:pPr marL="0" indent="0">
              <a:buNone/>
            </a:pPr>
            <a:r>
              <a:rPr lang="fi-FI" sz="6900" dirty="0"/>
              <a:t>6,5 </a:t>
            </a:r>
            <a:r>
              <a:rPr lang="fi-FI" sz="6900" dirty="0" err="1"/>
              <a:t>Mrd</a:t>
            </a:r>
            <a:endParaRPr lang="fi-FI" sz="6900" dirty="0"/>
          </a:p>
        </p:txBody>
      </p:sp>
      <p:pic>
        <p:nvPicPr>
          <p:cNvPr id="7" name="Kuvan paikkamerkki 6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6194" y="1509277"/>
            <a:ext cx="1384984" cy="1384984"/>
          </a:xfrm>
        </p:spPr>
      </p:pic>
      <p:sp>
        <p:nvSpPr>
          <p:cNvPr id="5" name="Otsikko 1"/>
          <p:cNvSpPr txBox="1">
            <a:spLocks/>
          </p:cNvSpPr>
          <p:nvPr/>
        </p:nvSpPr>
        <p:spPr>
          <a:xfrm>
            <a:off x="251520" y="3453581"/>
            <a:ext cx="1882552" cy="79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2000" dirty="0"/>
              <a:t>Labour</a:t>
            </a:r>
          </a:p>
        </p:txBody>
      </p:sp>
      <p:sp>
        <p:nvSpPr>
          <p:cNvPr id="6" name="Sisällön paikkamerkki 2"/>
          <p:cNvSpPr txBox="1">
            <a:spLocks/>
          </p:cNvSpPr>
          <p:nvPr/>
        </p:nvSpPr>
        <p:spPr>
          <a:xfrm>
            <a:off x="267501" y="3789040"/>
            <a:ext cx="2579054" cy="148767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84400" indent="-2844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160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4800" indent="-2304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2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9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fi-FI" sz="48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fi-FI" sz="5600" dirty="0"/>
              <a:t>26 000</a:t>
            </a:r>
          </a:p>
        </p:txBody>
      </p:sp>
      <p:pic>
        <p:nvPicPr>
          <p:cNvPr id="8" name="Kuvan paikkamerkki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9752" y="3736740"/>
            <a:ext cx="2097868" cy="2140532"/>
          </a:xfrm>
          <a:prstGeom prst="rect">
            <a:avLst/>
          </a:prstGeom>
        </p:spPr>
      </p:pic>
      <p:sp>
        <p:nvSpPr>
          <p:cNvPr id="9" name="Sisällön paikkamerkki 2"/>
          <p:cNvSpPr txBox="1">
            <a:spLocks/>
          </p:cNvSpPr>
          <p:nvPr/>
        </p:nvSpPr>
        <p:spPr>
          <a:xfrm>
            <a:off x="4644008" y="1301181"/>
            <a:ext cx="3046134" cy="140773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84400" indent="-2844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160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4800" indent="-2304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2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9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fi-FI" sz="48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fi-FI" sz="5600" dirty="0"/>
              <a:t>2,5 </a:t>
            </a:r>
            <a:r>
              <a:rPr lang="fi-FI" sz="5600" dirty="0" err="1"/>
              <a:t>Mrd</a:t>
            </a:r>
            <a:endParaRPr lang="fi-FI" sz="5600" dirty="0"/>
          </a:p>
        </p:txBody>
      </p:sp>
      <p:pic>
        <p:nvPicPr>
          <p:cNvPr id="10" name="Kuvan paikkamerkki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9352" y="1553697"/>
            <a:ext cx="1660455" cy="1296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Otsikko 1"/>
          <p:cNvSpPr txBox="1">
            <a:spLocks/>
          </p:cNvSpPr>
          <p:nvPr/>
        </p:nvSpPr>
        <p:spPr>
          <a:xfrm>
            <a:off x="4644008" y="980816"/>
            <a:ext cx="2088232" cy="79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2000" dirty="0" err="1"/>
              <a:t>Export</a:t>
            </a:r>
            <a:r>
              <a:rPr lang="fi-FI" sz="2000" dirty="0"/>
              <a:t> </a:t>
            </a:r>
            <a:r>
              <a:rPr lang="fi-FI" sz="2000" dirty="0" err="1"/>
              <a:t>value</a:t>
            </a:r>
            <a:endParaRPr lang="fi-FI" sz="2000" dirty="0"/>
          </a:p>
        </p:txBody>
      </p:sp>
      <p:sp>
        <p:nvSpPr>
          <p:cNvPr id="12" name="Otsikko 1"/>
          <p:cNvSpPr txBox="1">
            <a:spLocks/>
          </p:cNvSpPr>
          <p:nvPr/>
        </p:nvSpPr>
        <p:spPr>
          <a:xfrm>
            <a:off x="4644008" y="3638398"/>
            <a:ext cx="2530624" cy="4223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2000" dirty="0" err="1"/>
              <a:t>Raw</a:t>
            </a:r>
            <a:r>
              <a:rPr lang="fi-FI" sz="2000" dirty="0"/>
              <a:t> </a:t>
            </a:r>
            <a:r>
              <a:rPr lang="fi-FI" sz="2000" dirty="0" err="1"/>
              <a:t>material</a:t>
            </a:r>
            <a:r>
              <a:rPr lang="fi-FI" sz="2000" dirty="0"/>
              <a:t> </a:t>
            </a:r>
            <a:r>
              <a:rPr lang="fi-FI" sz="2000" dirty="0" err="1"/>
              <a:t>use</a:t>
            </a:r>
            <a:endParaRPr lang="fi-FI" sz="2000" dirty="0"/>
          </a:p>
        </p:txBody>
      </p:sp>
      <p:sp>
        <p:nvSpPr>
          <p:cNvPr id="13" name="Sisällön paikkamerkki 2"/>
          <p:cNvSpPr txBox="1">
            <a:spLocks/>
          </p:cNvSpPr>
          <p:nvPr/>
        </p:nvSpPr>
        <p:spPr>
          <a:xfrm>
            <a:off x="4644008" y="4003822"/>
            <a:ext cx="4180778" cy="1313311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84400" indent="-2844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160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4800" indent="-2304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2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9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fi-FI" sz="48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fi-FI" sz="7700" dirty="0"/>
              <a:t>26 Mm</a:t>
            </a:r>
            <a:r>
              <a:rPr lang="fi-FI" sz="7700" baseline="30000" dirty="0"/>
              <a:t>3</a:t>
            </a:r>
          </a:p>
        </p:txBody>
      </p:sp>
      <p:pic>
        <p:nvPicPr>
          <p:cNvPr id="14" name="Kuvan paikkamerkki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5454" y="3796969"/>
            <a:ext cx="1624353" cy="20803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5" name="Suora yhdysviiva 14"/>
          <p:cNvCxnSpPr/>
          <p:nvPr/>
        </p:nvCxnSpPr>
        <p:spPr>
          <a:xfrm>
            <a:off x="395536" y="3356992"/>
            <a:ext cx="840514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uora yhdysviiva 16"/>
          <p:cNvCxnSpPr/>
          <p:nvPr/>
        </p:nvCxnSpPr>
        <p:spPr>
          <a:xfrm>
            <a:off x="4499992" y="980728"/>
            <a:ext cx="24320" cy="532859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tsikko 1"/>
          <p:cNvSpPr txBox="1">
            <a:spLocks/>
          </p:cNvSpPr>
          <p:nvPr/>
        </p:nvSpPr>
        <p:spPr>
          <a:xfrm>
            <a:off x="241176" y="332656"/>
            <a:ext cx="7139136" cy="79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sz="2500" b="1" dirty="0" err="1">
                <a:solidFill>
                  <a:srgbClr val="509E2F"/>
                </a:solidFill>
              </a:rPr>
              <a:t>Finnish</a:t>
            </a:r>
            <a:r>
              <a:rPr lang="fi-FI" sz="2500" b="1" dirty="0">
                <a:solidFill>
                  <a:srgbClr val="509E2F"/>
                </a:solidFill>
              </a:rPr>
              <a:t> </a:t>
            </a:r>
            <a:r>
              <a:rPr lang="fi-FI" sz="2500" b="1" dirty="0" err="1">
                <a:solidFill>
                  <a:srgbClr val="509E2F"/>
                </a:solidFill>
              </a:rPr>
              <a:t>wood</a:t>
            </a:r>
            <a:r>
              <a:rPr lang="fi-FI" sz="2500" b="1" dirty="0">
                <a:solidFill>
                  <a:srgbClr val="509E2F"/>
                </a:solidFill>
              </a:rPr>
              <a:t> </a:t>
            </a:r>
            <a:r>
              <a:rPr lang="fi-FI" sz="2500" b="1" dirty="0" err="1">
                <a:solidFill>
                  <a:srgbClr val="509E2F"/>
                </a:solidFill>
              </a:rPr>
              <a:t>working</a:t>
            </a:r>
            <a:r>
              <a:rPr lang="fi-FI" sz="2500" b="1" dirty="0">
                <a:solidFill>
                  <a:srgbClr val="509E2F"/>
                </a:solidFill>
              </a:rPr>
              <a:t> </a:t>
            </a:r>
            <a:r>
              <a:rPr lang="fi-FI" sz="2500" b="1" dirty="0" err="1">
                <a:solidFill>
                  <a:srgbClr val="509E2F"/>
                </a:solidFill>
              </a:rPr>
              <a:t>industry</a:t>
            </a:r>
            <a:r>
              <a:rPr lang="fi-FI" sz="2500" b="1" dirty="0">
                <a:solidFill>
                  <a:srgbClr val="509E2F"/>
                </a:solidFill>
              </a:rPr>
              <a:t> in </a:t>
            </a:r>
            <a:r>
              <a:rPr lang="fi-FI" sz="2500" b="1" dirty="0" err="1">
                <a:solidFill>
                  <a:srgbClr val="509E2F"/>
                </a:solidFill>
              </a:rPr>
              <a:t>numbers</a:t>
            </a:r>
            <a:br>
              <a:rPr lang="fi-FI" sz="2700" dirty="0"/>
            </a:br>
            <a:endParaRPr lang="fi-FI" sz="2100" dirty="0"/>
          </a:p>
        </p:txBody>
      </p:sp>
    </p:spTree>
    <p:extLst>
      <p:ext uri="{BB962C8B-B14F-4D97-AF65-F5344CB8AC3E}">
        <p14:creationId xmlns:p14="http://schemas.microsoft.com/office/powerpoint/2010/main" val="9652036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42659" y="138684"/>
            <a:ext cx="3101340" cy="19141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" name="object 3"/>
          <p:cNvSpPr/>
          <p:nvPr/>
        </p:nvSpPr>
        <p:spPr>
          <a:xfrm>
            <a:off x="6085459" y="157606"/>
            <a:ext cx="3058795" cy="1828800"/>
          </a:xfrm>
          <a:custGeom>
            <a:avLst/>
            <a:gdLst/>
            <a:ahLst/>
            <a:cxnLst/>
            <a:rect l="l" t="t" r="r" b="b"/>
            <a:pathLst>
              <a:path w="3058795" h="1828800">
                <a:moveTo>
                  <a:pt x="3058540" y="0"/>
                </a:moveTo>
                <a:lnTo>
                  <a:pt x="304800" y="0"/>
                </a:lnTo>
                <a:lnTo>
                  <a:pt x="255374" y="3990"/>
                </a:lnTo>
                <a:lnTo>
                  <a:pt x="208483" y="15544"/>
                </a:lnTo>
                <a:lnTo>
                  <a:pt x="164753" y="34032"/>
                </a:lnTo>
                <a:lnTo>
                  <a:pt x="124815" y="58826"/>
                </a:lnTo>
                <a:lnTo>
                  <a:pt x="89296" y="89296"/>
                </a:lnTo>
                <a:lnTo>
                  <a:pt x="58826" y="124815"/>
                </a:lnTo>
                <a:lnTo>
                  <a:pt x="34032" y="164753"/>
                </a:lnTo>
                <a:lnTo>
                  <a:pt x="15544" y="208483"/>
                </a:lnTo>
                <a:lnTo>
                  <a:pt x="3990" y="255374"/>
                </a:lnTo>
                <a:lnTo>
                  <a:pt x="0" y="304800"/>
                </a:lnTo>
                <a:lnTo>
                  <a:pt x="0" y="1524000"/>
                </a:lnTo>
                <a:lnTo>
                  <a:pt x="3990" y="1573456"/>
                </a:lnTo>
                <a:lnTo>
                  <a:pt x="15544" y="1620365"/>
                </a:lnTo>
                <a:lnTo>
                  <a:pt x="34032" y="1664102"/>
                </a:lnTo>
                <a:lnTo>
                  <a:pt x="58826" y="1704039"/>
                </a:lnTo>
                <a:lnTo>
                  <a:pt x="89296" y="1739550"/>
                </a:lnTo>
                <a:lnTo>
                  <a:pt x="124815" y="1770010"/>
                </a:lnTo>
                <a:lnTo>
                  <a:pt x="164753" y="1794791"/>
                </a:lnTo>
                <a:lnTo>
                  <a:pt x="208483" y="1813267"/>
                </a:lnTo>
                <a:lnTo>
                  <a:pt x="255374" y="1824812"/>
                </a:lnTo>
                <a:lnTo>
                  <a:pt x="304800" y="1828800"/>
                </a:lnTo>
                <a:lnTo>
                  <a:pt x="3058540" y="1828800"/>
                </a:lnTo>
                <a:lnTo>
                  <a:pt x="3058540" y="0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338696" y="397128"/>
            <a:ext cx="2272665" cy="1115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tabLst>
                <a:tab pos="1540510" algn="l"/>
              </a:tabLst>
            </a:pPr>
            <a:r>
              <a:rPr lang="fi-FI" b="1" spc="-10" dirty="0">
                <a:solidFill>
                  <a:srgbClr val="FFFFFF"/>
                </a:solidFill>
                <a:latin typeface="Arial Black"/>
                <a:cs typeface="Arial Black"/>
              </a:rPr>
              <a:t>Kindergarten</a:t>
            </a:r>
            <a:r>
              <a:rPr b="1" spc="-1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b="1" spc="-10" dirty="0" err="1">
                <a:solidFill>
                  <a:srgbClr val="FFFFFF"/>
                </a:solidFill>
                <a:latin typeface="Arial Black"/>
                <a:cs typeface="Arial Black"/>
              </a:rPr>
              <a:t>Haapa</a:t>
            </a:r>
            <a:r>
              <a:rPr lang="fi-FI" b="1" spc="-10" dirty="0" err="1">
                <a:solidFill>
                  <a:srgbClr val="FFFFFF"/>
                </a:solidFill>
                <a:latin typeface="Arial Black"/>
                <a:cs typeface="Arial Black"/>
              </a:rPr>
              <a:t>avesi</a:t>
            </a:r>
            <a:r>
              <a:rPr b="1" spc="-10" dirty="0">
                <a:solidFill>
                  <a:srgbClr val="FFFFFF"/>
                </a:solidFill>
                <a:latin typeface="Arial Black"/>
                <a:cs typeface="Arial Black"/>
              </a:rPr>
              <a:t>	</a:t>
            </a:r>
            <a:r>
              <a:rPr b="1" dirty="0">
                <a:solidFill>
                  <a:srgbClr val="FFFFFF"/>
                </a:solidFill>
                <a:latin typeface="Arial Black"/>
                <a:cs typeface="Arial Black"/>
              </a:rPr>
              <a:t>2013</a:t>
            </a:r>
            <a:endParaRPr dirty="0">
              <a:solidFill>
                <a:prstClr val="black"/>
              </a:solidFill>
              <a:latin typeface="Arial Black"/>
              <a:cs typeface="Arial Black"/>
            </a:endParaRPr>
          </a:p>
          <a:p>
            <a:pPr>
              <a:spcBef>
                <a:spcPts val="30"/>
              </a:spcBef>
            </a:pPr>
            <a:endParaRPr sz="185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2700"/>
            <a:r>
              <a:rPr b="1" dirty="0">
                <a:solidFill>
                  <a:srgbClr val="FFFFFF"/>
                </a:solidFill>
                <a:latin typeface="Arial Black"/>
                <a:cs typeface="Arial Black"/>
              </a:rPr>
              <a:t>1 </a:t>
            </a:r>
            <a:r>
              <a:rPr b="1" spc="-5" dirty="0">
                <a:solidFill>
                  <a:srgbClr val="FFFFFF"/>
                </a:solidFill>
                <a:latin typeface="Arial Black"/>
                <a:cs typeface="Arial Black"/>
              </a:rPr>
              <a:t>200</a:t>
            </a:r>
            <a:r>
              <a:rPr b="1" spc="-8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b="1" spc="-5" dirty="0">
                <a:solidFill>
                  <a:srgbClr val="FFFFFF"/>
                </a:solidFill>
                <a:latin typeface="Arial Black"/>
                <a:cs typeface="Arial Black"/>
              </a:rPr>
              <a:t>m</a:t>
            </a:r>
            <a:r>
              <a:rPr b="1" spc="-7" baseline="25462" dirty="0">
                <a:solidFill>
                  <a:srgbClr val="FFFFFF"/>
                </a:solidFill>
                <a:latin typeface="Arial Black"/>
                <a:cs typeface="Arial Black"/>
              </a:rPr>
              <a:t>2</a:t>
            </a:r>
            <a:endParaRPr baseline="25462" dirty="0">
              <a:solidFill>
                <a:prstClr val="black"/>
              </a:solidFill>
              <a:latin typeface="Arial Black"/>
              <a:cs typeface="Arial Black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186932" y="2323845"/>
            <a:ext cx="2957067" cy="220370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0"/>
            <a:ext cx="5964948" cy="31642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0" y="3346830"/>
            <a:ext cx="4650867" cy="274053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3747515" y="4643628"/>
            <a:ext cx="5358384" cy="206502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3821048" y="4717089"/>
            <a:ext cx="5322950" cy="206121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103321" y="6445363"/>
            <a:ext cx="85725" cy="106045"/>
          </a:xfrm>
          <a:custGeom>
            <a:avLst/>
            <a:gdLst/>
            <a:ahLst/>
            <a:cxnLst/>
            <a:rect l="l" t="t" r="r" b="b"/>
            <a:pathLst>
              <a:path w="85725" h="106045">
                <a:moveTo>
                  <a:pt x="0" y="105472"/>
                </a:moveTo>
                <a:lnTo>
                  <a:pt x="85699" y="105472"/>
                </a:lnTo>
                <a:lnTo>
                  <a:pt x="85699" y="0"/>
                </a:lnTo>
                <a:lnTo>
                  <a:pt x="0" y="0"/>
                </a:lnTo>
                <a:lnTo>
                  <a:pt x="0" y="105472"/>
                </a:lnTo>
                <a:close/>
              </a:path>
            </a:pathLst>
          </a:custGeom>
          <a:solidFill>
            <a:srgbClr val="00623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103321" y="6375472"/>
            <a:ext cx="179705" cy="70485"/>
          </a:xfrm>
          <a:custGeom>
            <a:avLst/>
            <a:gdLst/>
            <a:ahLst/>
            <a:cxnLst/>
            <a:rect l="l" t="t" r="r" b="b"/>
            <a:pathLst>
              <a:path w="179705" h="70485">
                <a:moveTo>
                  <a:pt x="0" y="69891"/>
                </a:moveTo>
                <a:lnTo>
                  <a:pt x="179528" y="69891"/>
                </a:lnTo>
                <a:lnTo>
                  <a:pt x="179528" y="0"/>
                </a:lnTo>
                <a:lnTo>
                  <a:pt x="0" y="0"/>
                </a:lnTo>
                <a:lnTo>
                  <a:pt x="0" y="69891"/>
                </a:lnTo>
                <a:close/>
              </a:path>
            </a:pathLst>
          </a:custGeom>
          <a:solidFill>
            <a:srgbClr val="00623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103321" y="6348786"/>
            <a:ext cx="85725" cy="0"/>
          </a:xfrm>
          <a:custGeom>
            <a:avLst/>
            <a:gdLst/>
            <a:ahLst/>
            <a:cxnLst/>
            <a:rect l="l" t="t" r="r" b="b"/>
            <a:pathLst>
              <a:path w="85725">
                <a:moveTo>
                  <a:pt x="0" y="0"/>
                </a:moveTo>
                <a:lnTo>
                  <a:pt x="85699" y="0"/>
                </a:lnTo>
              </a:path>
            </a:pathLst>
          </a:custGeom>
          <a:ln w="53371">
            <a:solidFill>
              <a:srgbClr val="00623D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103321" y="6252209"/>
            <a:ext cx="203835" cy="70485"/>
          </a:xfrm>
          <a:custGeom>
            <a:avLst/>
            <a:gdLst/>
            <a:ahLst/>
            <a:cxnLst/>
            <a:rect l="l" t="t" r="r" b="b"/>
            <a:pathLst>
              <a:path w="203834" h="70485">
                <a:moveTo>
                  <a:pt x="0" y="69891"/>
                </a:moveTo>
                <a:lnTo>
                  <a:pt x="203431" y="69891"/>
                </a:lnTo>
                <a:lnTo>
                  <a:pt x="203431" y="0"/>
                </a:lnTo>
                <a:lnTo>
                  <a:pt x="0" y="0"/>
                </a:lnTo>
                <a:lnTo>
                  <a:pt x="0" y="69891"/>
                </a:lnTo>
                <a:close/>
              </a:path>
            </a:pathLst>
          </a:custGeom>
          <a:solidFill>
            <a:srgbClr val="00623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333276" y="6243810"/>
            <a:ext cx="75565" cy="61594"/>
          </a:xfrm>
          <a:custGeom>
            <a:avLst/>
            <a:gdLst/>
            <a:ahLst/>
            <a:cxnLst/>
            <a:rect l="l" t="t" r="r" b="b"/>
            <a:pathLst>
              <a:path w="75565" h="61595">
                <a:moveTo>
                  <a:pt x="75571" y="0"/>
                </a:moveTo>
                <a:lnTo>
                  <a:pt x="0" y="0"/>
                </a:lnTo>
                <a:lnTo>
                  <a:pt x="0" y="61490"/>
                </a:lnTo>
                <a:lnTo>
                  <a:pt x="75571" y="61490"/>
                </a:lnTo>
                <a:lnTo>
                  <a:pt x="75571" y="0"/>
                </a:lnTo>
                <a:close/>
              </a:path>
            </a:pathLst>
          </a:custGeom>
          <a:solidFill>
            <a:srgbClr val="00623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333276" y="6333072"/>
            <a:ext cx="75565" cy="217804"/>
          </a:xfrm>
          <a:custGeom>
            <a:avLst/>
            <a:gdLst/>
            <a:ahLst/>
            <a:cxnLst/>
            <a:rect l="l" t="t" r="r" b="b"/>
            <a:pathLst>
              <a:path w="75565" h="217804">
                <a:moveTo>
                  <a:pt x="75571" y="0"/>
                </a:moveTo>
                <a:lnTo>
                  <a:pt x="0" y="0"/>
                </a:lnTo>
                <a:lnTo>
                  <a:pt x="0" y="217481"/>
                </a:lnTo>
                <a:lnTo>
                  <a:pt x="75571" y="217481"/>
                </a:lnTo>
                <a:lnTo>
                  <a:pt x="75571" y="0"/>
                </a:lnTo>
                <a:close/>
              </a:path>
            </a:pathLst>
          </a:custGeom>
          <a:solidFill>
            <a:srgbClr val="00623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442095" y="6326799"/>
            <a:ext cx="207010" cy="224154"/>
          </a:xfrm>
          <a:custGeom>
            <a:avLst/>
            <a:gdLst/>
            <a:ahLst/>
            <a:cxnLst/>
            <a:rect l="l" t="t" r="r" b="b"/>
            <a:pathLst>
              <a:path w="207010" h="224154">
                <a:moveTo>
                  <a:pt x="68872" y="6273"/>
                </a:moveTo>
                <a:lnTo>
                  <a:pt x="0" y="6273"/>
                </a:lnTo>
                <a:lnTo>
                  <a:pt x="0" y="223754"/>
                </a:lnTo>
                <a:lnTo>
                  <a:pt x="75355" y="223754"/>
                </a:lnTo>
                <a:lnTo>
                  <a:pt x="75355" y="113003"/>
                </a:lnTo>
                <a:lnTo>
                  <a:pt x="75928" y="100030"/>
                </a:lnTo>
                <a:lnTo>
                  <a:pt x="104929" y="68169"/>
                </a:lnTo>
                <a:lnTo>
                  <a:pt x="205164" y="68169"/>
                </a:lnTo>
                <a:lnTo>
                  <a:pt x="203565" y="58717"/>
                </a:lnTo>
                <a:lnTo>
                  <a:pt x="201004" y="48799"/>
                </a:lnTo>
                <a:lnTo>
                  <a:pt x="197923" y="40371"/>
                </a:lnTo>
                <a:lnTo>
                  <a:pt x="68872" y="40371"/>
                </a:lnTo>
                <a:lnTo>
                  <a:pt x="68872" y="6273"/>
                </a:lnTo>
                <a:close/>
              </a:path>
              <a:path w="207010" h="224154">
                <a:moveTo>
                  <a:pt x="205164" y="68169"/>
                </a:moveTo>
                <a:lnTo>
                  <a:pt x="104929" y="68169"/>
                </a:lnTo>
                <a:lnTo>
                  <a:pt x="114270" y="69681"/>
                </a:lnTo>
                <a:lnTo>
                  <a:pt x="121216" y="73908"/>
                </a:lnTo>
                <a:lnTo>
                  <a:pt x="126077" y="80389"/>
                </a:lnTo>
                <a:lnTo>
                  <a:pt x="129165" y="88660"/>
                </a:lnTo>
                <a:lnTo>
                  <a:pt x="130790" y="98262"/>
                </a:lnTo>
                <a:lnTo>
                  <a:pt x="131263" y="108731"/>
                </a:lnTo>
                <a:lnTo>
                  <a:pt x="131263" y="223754"/>
                </a:lnTo>
                <a:lnTo>
                  <a:pt x="206834" y="223754"/>
                </a:lnTo>
                <a:lnTo>
                  <a:pt x="206834" y="93507"/>
                </a:lnTo>
                <a:lnTo>
                  <a:pt x="206473" y="81087"/>
                </a:lnTo>
                <a:lnTo>
                  <a:pt x="205386" y="69485"/>
                </a:lnTo>
                <a:lnTo>
                  <a:pt x="205164" y="68169"/>
                </a:lnTo>
                <a:close/>
              </a:path>
              <a:path w="207010" h="224154">
                <a:moveTo>
                  <a:pt x="133100" y="0"/>
                </a:moveTo>
                <a:lnTo>
                  <a:pt x="89137" y="16095"/>
                </a:lnTo>
                <a:lnTo>
                  <a:pt x="68872" y="40371"/>
                </a:lnTo>
                <a:lnTo>
                  <a:pt x="197923" y="40371"/>
                </a:lnTo>
                <a:lnTo>
                  <a:pt x="169687" y="8069"/>
                </a:lnTo>
                <a:lnTo>
                  <a:pt x="133100" y="0"/>
                </a:lnTo>
                <a:close/>
              </a:path>
            </a:pathLst>
          </a:custGeom>
          <a:solidFill>
            <a:srgbClr val="00623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676290" y="6326799"/>
            <a:ext cx="207645" cy="224154"/>
          </a:xfrm>
          <a:custGeom>
            <a:avLst/>
            <a:gdLst/>
            <a:ahLst/>
            <a:cxnLst/>
            <a:rect l="l" t="t" r="r" b="b"/>
            <a:pathLst>
              <a:path w="207644" h="224154">
                <a:moveTo>
                  <a:pt x="69088" y="6273"/>
                </a:moveTo>
                <a:lnTo>
                  <a:pt x="0" y="6273"/>
                </a:lnTo>
                <a:lnTo>
                  <a:pt x="0" y="223754"/>
                </a:lnTo>
                <a:lnTo>
                  <a:pt x="75571" y="223754"/>
                </a:lnTo>
                <a:lnTo>
                  <a:pt x="75571" y="113003"/>
                </a:lnTo>
                <a:lnTo>
                  <a:pt x="76129" y="100030"/>
                </a:lnTo>
                <a:lnTo>
                  <a:pt x="104956" y="68169"/>
                </a:lnTo>
                <a:lnTo>
                  <a:pt x="205369" y="68169"/>
                </a:lnTo>
                <a:lnTo>
                  <a:pt x="203761" y="58717"/>
                </a:lnTo>
                <a:lnTo>
                  <a:pt x="201187" y="48799"/>
                </a:lnTo>
                <a:lnTo>
                  <a:pt x="198093" y="40371"/>
                </a:lnTo>
                <a:lnTo>
                  <a:pt x="69088" y="40371"/>
                </a:lnTo>
                <a:lnTo>
                  <a:pt x="69088" y="6273"/>
                </a:lnTo>
                <a:close/>
              </a:path>
              <a:path w="207644" h="224154">
                <a:moveTo>
                  <a:pt x="205369" y="68169"/>
                </a:moveTo>
                <a:lnTo>
                  <a:pt x="104956" y="68169"/>
                </a:lnTo>
                <a:lnTo>
                  <a:pt x="114377" y="69681"/>
                </a:lnTo>
                <a:lnTo>
                  <a:pt x="121376" y="73908"/>
                </a:lnTo>
                <a:lnTo>
                  <a:pt x="126270" y="80389"/>
                </a:lnTo>
                <a:lnTo>
                  <a:pt x="129375" y="88660"/>
                </a:lnTo>
                <a:lnTo>
                  <a:pt x="131006" y="98262"/>
                </a:lnTo>
                <a:lnTo>
                  <a:pt x="131479" y="108731"/>
                </a:lnTo>
                <a:lnTo>
                  <a:pt x="131479" y="223754"/>
                </a:lnTo>
                <a:lnTo>
                  <a:pt x="207050" y="223754"/>
                </a:lnTo>
                <a:lnTo>
                  <a:pt x="207050" y="93507"/>
                </a:lnTo>
                <a:lnTo>
                  <a:pt x="206687" y="81087"/>
                </a:lnTo>
                <a:lnTo>
                  <a:pt x="205592" y="69485"/>
                </a:lnTo>
                <a:lnTo>
                  <a:pt x="205369" y="68169"/>
                </a:lnTo>
                <a:close/>
              </a:path>
              <a:path w="207644" h="224154">
                <a:moveTo>
                  <a:pt x="133316" y="0"/>
                </a:moveTo>
                <a:lnTo>
                  <a:pt x="89304" y="16095"/>
                </a:lnTo>
                <a:lnTo>
                  <a:pt x="69088" y="40371"/>
                </a:lnTo>
                <a:lnTo>
                  <a:pt x="198093" y="40371"/>
                </a:lnTo>
                <a:lnTo>
                  <a:pt x="169820" y="8069"/>
                </a:lnTo>
                <a:lnTo>
                  <a:pt x="133316" y="0"/>
                </a:lnTo>
                <a:close/>
              </a:path>
            </a:pathLst>
          </a:custGeom>
          <a:solidFill>
            <a:srgbClr val="00623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915778" y="6251733"/>
            <a:ext cx="75565" cy="299085"/>
          </a:xfrm>
          <a:custGeom>
            <a:avLst/>
            <a:gdLst/>
            <a:ahLst/>
            <a:cxnLst/>
            <a:rect l="l" t="t" r="r" b="b"/>
            <a:pathLst>
              <a:path w="75564" h="299084">
                <a:moveTo>
                  <a:pt x="0" y="0"/>
                </a:moveTo>
                <a:lnTo>
                  <a:pt x="75355" y="0"/>
                </a:lnTo>
                <a:lnTo>
                  <a:pt x="75355" y="298820"/>
                </a:lnTo>
                <a:lnTo>
                  <a:pt x="0" y="298820"/>
                </a:lnTo>
                <a:lnTo>
                  <a:pt x="0" y="0"/>
                </a:lnTo>
                <a:close/>
              </a:path>
            </a:pathLst>
          </a:custGeom>
          <a:solidFill>
            <a:srgbClr val="00623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015847" y="6326799"/>
            <a:ext cx="221615" cy="229870"/>
          </a:xfrm>
          <a:custGeom>
            <a:avLst/>
            <a:gdLst/>
            <a:ahLst/>
            <a:cxnLst/>
            <a:rect l="l" t="t" r="r" b="b"/>
            <a:pathLst>
              <a:path w="221614" h="229870">
                <a:moveTo>
                  <a:pt x="208363" y="51918"/>
                </a:moveTo>
                <a:lnTo>
                  <a:pt x="110817" y="51918"/>
                </a:lnTo>
                <a:lnTo>
                  <a:pt x="118101" y="52482"/>
                </a:lnTo>
                <a:lnTo>
                  <a:pt x="126226" y="54913"/>
                </a:lnTo>
                <a:lnTo>
                  <a:pt x="132831" y="60314"/>
                </a:lnTo>
                <a:lnTo>
                  <a:pt x="135558" y="69792"/>
                </a:lnTo>
                <a:lnTo>
                  <a:pt x="134971" y="74106"/>
                </a:lnTo>
                <a:lnTo>
                  <a:pt x="98074" y="90716"/>
                </a:lnTo>
                <a:lnTo>
                  <a:pt x="75584" y="93900"/>
                </a:lnTo>
                <a:lnTo>
                  <a:pt x="67779" y="95217"/>
                </a:lnTo>
                <a:lnTo>
                  <a:pt x="30603" y="107245"/>
                </a:lnTo>
                <a:lnTo>
                  <a:pt x="4997" y="135509"/>
                </a:lnTo>
                <a:lnTo>
                  <a:pt x="0" y="164327"/>
                </a:lnTo>
                <a:lnTo>
                  <a:pt x="772" y="176047"/>
                </a:lnTo>
                <a:lnTo>
                  <a:pt x="17215" y="210979"/>
                </a:lnTo>
                <a:lnTo>
                  <a:pt x="58370" y="229335"/>
                </a:lnTo>
                <a:lnTo>
                  <a:pt x="68089" y="229841"/>
                </a:lnTo>
                <a:lnTo>
                  <a:pt x="78361" y="229509"/>
                </a:lnTo>
                <a:lnTo>
                  <a:pt x="123322" y="214607"/>
                </a:lnTo>
                <a:lnTo>
                  <a:pt x="139609" y="200426"/>
                </a:lnTo>
                <a:lnTo>
                  <a:pt x="211422" y="200426"/>
                </a:lnTo>
                <a:lnTo>
                  <a:pt x="211344" y="199982"/>
                </a:lnTo>
                <a:lnTo>
                  <a:pt x="211129" y="191703"/>
                </a:lnTo>
                <a:lnTo>
                  <a:pt x="211129" y="180957"/>
                </a:lnTo>
                <a:lnTo>
                  <a:pt x="102120" y="180957"/>
                </a:lnTo>
                <a:lnTo>
                  <a:pt x="92141" y="179614"/>
                </a:lnTo>
                <a:lnTo>
                  <a:pt x="84619" y="175856"/>
                </a:lnTo>
                <a:lnTo>
                  <a:pt x="79871" y="170085"/>
                </a:lnTo>
                <a:lnTo>
                  <a:pt x="78218" y="162704"/>
                </a:lnTo>
                <a:lnTo>
                  <a:pt x="79667" y="153655"/>
                </a:lnTo>
                <a:lnTo>
                  <a:pt x="116161" y="134759"/>
                </a:lnTo>
                <a:lnTo>
                  <a:pt x="125991" y="131709"/>
                </a:lnTo>
                <a:lnTo>
                  <a:pt x="135558" y="127389"/>
                </a:lnTo>
                <a:lnTo>
                  <a:pt x="211129" y="127389"/>
                </a:lnTo>
                <a:lnTo>
                  <a:pt x="211104" y="87045"/>
                </a:lnTo>
                <a:lnTo>
                  <a:pt x="211056" y="81088"/>
                </a:lnTo>
                <a:lnTo>
                  <a:pt x="210772" y="72412"/>
                </a:lnTo>
                <a:lnTo>
                  <a:pt x="210182" y="64074"/>
                </a:lnTo>
                <a:lnTo>
                  <a:pt x="209189" y="56106"/>
                </a:lnTo>
                <a:lnTo>
                  <a:pt x="208363" y="51918"/>
                </a:lnTo>
                <a:close/>
              </a:path>
              <a:path w="221614" h="229870">
                <a:moveTo>
                  <a:pt x="211422" y="200426"/>
                </a:moveTo>
                <a:lnTo>
                  <a:pt x="139609" y="200426"/>
                </a:lnTo>
                <a:lnTo>
                  <a:pt x="143255" y="223754"/>
                </a:lnTo>
                <a:lnTo>
                  <a:pt x="221257" y="223754"/>
                </a:lnTo>
                <a:lnTo>
                  <a:pt x="221257" y="219495"/>
                </a:lnTo>
                <a:lnTo>
                  <a:pt x="215573" y="213042"/>
                </a:lnTo>
                <a:lnTo>
                  <a:pt x="212547" y="206816"/>
                </a:lnTo>
                <a:lnTo>
                  <a:pt x="211422" y="200426"/>
                </a:lnTo>
                <a:close/>
              </a:path>
              <a:path w="221614" h="229870">
                <a:moveTo>
                  <a:pt x="211129" y="127389"/>
                </a:moveTo>
                <a:lnTo>
                  <a:pt x="135558" y="127389"/>
                </a:lnTo>
                <a:lnTo>
                  <a:pt x="135729" y="138254"/>
                </a:lnTo>
                <a:lnTo>
                  <a:pt x="134830" y="148342"/>
                </a:lnTo>
                <a:lnTo>
                  <a:pt x="111254" y="179878"/>
                </a:lnTo>
                <a:lnTo>
                  <a:pt x="102120" y="180957"/>
                </a:lnTo>
                <a:lnTo>
                  <a:pt x="211129" y="180957"/>
                </a:lnTo>
                <a:lnTo>
                  <a:pt x="211129" y="127389"/>
                </a:lnTo>
                <a:close/>
              </a:path>
              <a:path w="221614" h="229870">
                <a:moveTo>
                  <a:pt x="115679" y="0"/>
                </a:moveTo>
                <a:lnTo>
                  <a:pt x="75934" y="3175"/>
                </a:lnTo>
                <a:lnTo>
                  <a:pt x="38894" y="16826"/>
                </a:lnTo>
                <a:lnTo>
                  <a:pt x="15323" y="47758"/>
                </a:lnTo>
                <a:lnTo>
                  <a:pt x="11748" y="73037"/>
                </a:lnTo>
                <a:lnTo>
                  <a:pt x="84295" y="73037"/>
                </a:lnTo>
                <a:lnTo>
                  <a:pt x="87721" y="61854"/>
                </a:lnTo>
                <a:lnTo>
                  <a:pt x="94284" y="55470"/>
                </a:lnTo>
                <a:lnTo>
                  <a:pt x="102484" y="52590"/>
                </a:lnTo>
                <a:lnTo>
                  <a:pt x="110817" y="51918"/>
                </a:lnTo>
                <a:lnTo>
                  <a:pt x="208363" y="51918"/>
                </a:lnTo>
                <a:lnTo>
                  <a:pt x="207696" y="48538"/>
                </a:lnTo>
                <a:lnTo>
                  <a:pt x="182839" y="13231"/>
                </a:lnTo>
                <a:lnTo>
                  <a:pt x="144053" y="1551"/>
                </a:lnTo>
                <a:lnTo>
                  <a:pt x="130695" y="392"/>
                </a:lnTo>
                <a:lnTo>
                  <a:pt x="115679" y="0"/>
                </a:lnTo>
                <a:close/>
              </a:path>
            </a:pathLst>
          </a:custGeom>
          <a:solidFill>
            <a:srgbClr val="00623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257550" y="6326799"/>
            <a:ext cx="330835" cy="224154"/>
          </a:xfrm>
          <a:custGeom>
            <a:avLst/>
            <a:gdLst/>
            <a:ahLst/>
            <a:cxnLst/>
            <a:rect l="l" t="t" r="r" b="b"/>
            <a:pathLst>
              <a:path w="330835" h="224154">
                <a:moveTo>
                  <a:pt x="69305" y="6273"/>
                </a:moveTo>
                <a:lnTo>
                  <a:pt x="0" y="6273"/>
                </a:lnTo>
                <a:lnTo>
                  <a:pt x="0" y="223754"/>
                </a:lnTo>
                <a:lnTo>
                  <a:pt x="75571" y="223754"/>
                </a:lnTo>
                <a:lnTo>
                  <a:pt x="75571" y="116248"/>
                </a:lnTo>
                <a:lnTo>
                  <a:pt x="75871" y="105343"/>
                </a:lnTo>
                <a:lnTo>
                  <a:pt x="93498" y="69459"/>
                </a:lnTo>
                <a:lnTo>
                  <a:pt x="101904" y="68169"/>
                </a:lnTo>
                <a:lnTo>
                  <a:pt x="328922" y="68169"/>
                </a:lnTo>
                <a:lnTo>
                  <a:pt x="327851" y="60309"/>
                </a:lnTo>
                <a:lnTo>
                  <a:pt x="325706" y="50277"/>
                </a:lnTo>
                <a:lnTo>
                  <a:pt x="322846" y="41077"/>
                </a:lnTo>
                <a:lnTo>
                  <a:pt x="322364" y="39966"/>
                </a:lnTo>
                <a:lnTo>
                  <a:pt x="191655" y="39966"/>
                </a:lnTo>
                <a:lnTo>
                  <a:pt x="191094" y="38749"/>
                </a:lnTo>
                <a:lnTo>
                  <a:pt x="69305" y="38749"/>
                </a:lnTo>
                <a:lnTo>
                  <a:pt x="69305" y="6273"/>
                </a:lnTo>
                <a:close/>
              </a:path>
              <a:path w="330835" h="224154">
                <a:moveTo>
                  <a:pt x="229549" y="68169"/>
                </a:moveTo>
                <a:lnTo>
                  <a:pt x="101904" y="68169"/>
                </a:lnTo>
                <a:lnTo>
                  <a:pt x="110765" y="69263"/>
                </a:lnTo>
                <a:lnTo>
                  <a:pt x="117448" y="72666"/>
                </a:lnTo>
                <a:lnTo>
                  <a:pt x="122205" y="78560"/>
                </a:lnTo>
                <a:lnTo>
                  <a:pt x="125290" y="87126"/>
                </a:lnTo>
                <a:lnTo>
                  <a:pt x="126956" y="98547"/>
                </a:lnTo>
                <a:lnTo>
                  <a:pt x="127455" y="113003"/>
                </a:lnTo>
                <a:lnTo>
                  <a:pt x="127455" y="223754"/>
                </a:lnTo>
                <a:lnTo>
                  <a:pt x="203026" y="223754"/>
                </a:lnTo>
                <a:lnTo>
                  <a:pt x="203026" y="116248"/>
                </a:lnTo>
                <a:lnTo>
                  <a:pt x="203326" y="105343"/>
                </a:lnTo>
                <a:lnTo>
                  <a:pt x="221064" y="69459"/>
                </a:lnTo>
                <a:lnTo>
                  <a:pt x="229549" y="68169"/>
                </a:lnTo>
                <a:close/>
              </a:path>
              <a:path w="330835" h="224154">
                <a:moveTo>
                  <a:pt x="328922" y="68169"/>
                </a:moveTo>
                <a:lnTo>
                  <a:pt x="229549" y="68169"/>
                </a:lnTo>
                <a:lnTo>
                  <a:pt x="238318" y="69263"/>
                </a:lnTo>
                <a:lnTo>
                  <a:pt x="244940" y="72666"/>
                </a:lnTo>
                <a:lnTo>
                  <a:pt x="249660" y="78560"/>
                </a:lnTo>
                <a:lnTo>
                  <a:pt x="252727" y="87126"/>
                </a:lnTo>
                <a:lnTo>
                  <a:pt x="254385" y="98547"/>
                </a:lnTo>
                <a:lnTo>
                  <a:pt x="254883" y="113003"/>
                </a:lnTo>
                <a:lnTo>
                  <a:pt x="254883" y="223754"/>
                </a:lnTo>
                <a:lnTo>
                  <a:pt x="330454" y="223754"/>
                </a:lnTo>
                <a:lnTo>
                  <a:pt x="330454" y="95129"/>
                </a:lnTo>
                <a:lnTo>
                  <a:pt x="330180" y="82761"/>
                </a:lnTo>
                <a:lnTo>
                  <a:pt x="329327" y="71145"/>
                </a:lnTo>
                <a:lnTo>
                  <a:pt x="328922" y="68169"/>
                </a:lnTo>
                <a:close/>
              </a:path>
              <a:path w="330835" h="224154">
                <a:moveTo>
                  <a:pt x="257503" y="0"/>
                </a:moveTo>
                <a:lnTo>
                  <a:pt x="220254" y="10167"/>
                </a:lnTo>
                <a:lnTo>
                  <a:pt x="191655" y="39966"/>
                </a:lnTo>
                <a:lnTo>
                  <a:pt x="322364" y="39966"/>
                </a:lnTo>
                <a:lnTo>
                  <a:pt x="296250" y="8462"/>
                </a:lnTo>
                <a:lnTo>
                  <a:pt x="257503" y="0"/>
                </a:lnTo>
                <a:close/>
              </a:path>
              <a:path w="330835" h="224154">
                <a:moveTo>
                  <a:pt x="129670" y="0"/>
                </a:moveTo>
                <a:lnTo>
                  <a:pt x="88440" y="16516"/>
                </a:lnTo>
                <a:lnTo>
                  <a:pt x="69305" y="38749"/>
                </a:lnTo>
                <a:lnTo>
                  <a:pt x="191094" y="38749"/>
                </a:lnTo>
                <a:lnTo>
                  <a:pt x="161837" y="6492"/>
                </a:lnTo>
                <a:lnTo>
                  <a:pt x="129670" y="0"/>
                </a:lnTo>
                <a:close/>
              </a:path>
            </a:pathLst>
          </a:custGeom>
          <a:solidFill>
            <a:srgbClr val="00623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606830" y="6326799"/>
            <a:ext cx="219710" cy="229870"/>
          </a:xfrm>
          <a:custGeom>
            <a:avLst/>
            <a:gdLst/>
            <a:ahLst/>
            <a:cxnLst/>
            <a:rect l="l" t="t" r="r" b="b"/>
            <a:pathLst>
              <a:path w="219710" h="229870">
                <a:moveTo>
                  <a:pt x="107792" y="0"/>
                </a:moveTo>
                <a:lnTo>
                  <a:pt x="69594" y="6544"/>
                </a:lnTo>
                <a:lnTo>
                  <a:pt x="31026" y="31749"/>
                </a:lnTo>
                <a:lnTo>
                  <a:pt x="10135" y="63938"/>
                </a:lnTo>
                <a:lnTo>
                  <a:pt x="427" y="105399"/>
                </a:lnTo>
                <a:lnTo>
                  <a:pt x="0" y="117059"/>
                </a:lnTo>
                <a:lnTo>
                  <a:pt x="431" y="128920"/>
                </a:lnTo>
                <a:lnTo>
                  <a:pt x="10211" y="170072"/>
                </a:lnTo>
                <a:lnTo>
                  <a:pt x="37981" y="206850"/>
                </a:lnTo>
                <a:lnTo>
                  <a:pt x="79007" y="226558"/>
                </a:lnTo>
                <a:lnTo>
                  <a:pt x="108197" y="229841"/>
                </a:lnTo>
                <a:lnTo>
                  <a:pt x="117745" y="229561"/>
                </a:lnTo>
                <a:lnTo>
                  <a:pt x="155322" y="222178"/>
                </a:lnTo>
                <a:lnTo>
                  <a:pt x="194670" y="195862"/>
                </a:lnTo>
                <a:lnTo>
                  <a:pt x="206728" y="177090"/>
                </a:lnTo>
                <a:lnTo>
                  <a:pt x="113059" y="177090"/>
                </a:lnTo>
                <a:lnTo>
                  <a:pt x="103324" y="175725"/>
                </a:lnTo>
                <a:lnTo>
                  <a:pt x="76956" y="146603"/>
                </a:lnTo>
                <a:lnTo>
                  <a:pt x="75571" y="134501"/>
                </a:lnTo>
                <a:lnTo>
                  <a:pt x="219637" y="134501"/>
                </a:lnTo>
                <a:lnTo>
                  <a:pt x="219493" y="122840"/>
                </a:lnTo>
                <a:lnTo>
                  <a:pt x="218704" y="111554"/>
                </a:lnTo>
                <a:lnTo>
                  <a:pt x="217283" y="100667"/>
                </a:lnTo>
                <a:lnTo>
                  <a:pt x="215295" y="90478"/>
                </a:lnTo>
                <a:lnTo>
                  <a:pt x="75571" y="90478"/>
                </a:lnTo>
                <a:lnTo>
                  <a:pt x="76621" y="79654"/>
                </a:lnTo>
                <a:lnTo>
                  <a:pt x="110844" y="52729"/>
                </a:lnTo>
                <a:lnTo>
                  <a:pt x="200898" y="52729"/>
                </a:lnTo>
                <a:lnTo>
                  <a:pt x="196134" y="45070"/>
                </a:lnTo>
                <a:lnTo>
                  <a:pt x="163280" y="14134"/>
                </a:lnTo>
                <a:lnTo>
                  <a:pt x="118159" y="412"/>
                </a:lnTo>
                <a:lnTo>
                  <a:pt x="107792" y="0"/>
                </a:lnTo>
                <a:close/>
              </a:path>
              <a:path w="219710" h="229870">
                <a:moveTo>
                  <a:pt x="213560" y="158026"/>
                </a:moveTo>
                <a:lnTo>
                  <a:pt x="141229" y="158026"/>
                </a:lnTo>
                <a:lnTo>
                  <a:pt x="136289" y="166481"/>
                </a:lnTo>
                <a:lnTo>
                  <a:pt x="129656" y="172425"/>
                </a:lnTo>
                <a:lnTo>
                  <a:pt x="121768" y="175936"/>
                </a:lnTo>
                <a:lnTo>
                  <a:pt x="113059" y="177090"/>
                </a:lnTo>
                <a:lnTo>
                  <a:pt x="206728" y="177090"/>
                </a:lnTo>
                <a:lnTo>
                  <a:pt x="210219" y="169044"/>
                </a:lnTo>
                <a:lnTo>
                  <a:pt x="213560" y="158026"/>
                </a:lnTo>
                <a:close/>
              </a:path>
              <a:path w="219710" h="229870">
                <a:moveTo>
                  <a:pt x="200898" y="52729"/>
                </a:moveTo>
                <a:lnTo>
                  <a:pt x="110844" y="52729"/>
                </a:lnTo>
                <a:lnTo>
                  <a:pt x="119509" y="54145"/>
                </a:lnTo>
                <a:lnTo>
                  <a:pt x="127429" y="58099"/>
                </a:lnTo>
                <a:lnTo>
                  <a:pt x="134234" y="64151"/>
                </a:lnTo>
                <a:lnTo>
                  <a:pt x="139554" y="71858"/>
                </a:lnTo>
                <a:lnTo>
                  <a:pt x="143018" y="80781"/>
                </a:lnTo>
                <a:lnTo>
                  <a:pt x="144254" y="90478"/>
                </a:lnTo>
                <a:lnTo>
                  <a:pt x="215295" y="90478"/>
                </a:lnTo>
                <a:lnTo>
                  <a:pt x="201102" y="53058"/>
                </a:lnTo>
                <a:lnTo>
                  <a:pt x="200898" y="52729"/>
                </a:lnTo>
                <a:close/>
              </a:path>
            </a:pathLst>
          </a:custGeom>
          <a:solidFill>
            <a:srgbClr val="00623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852396" y="6251733"/>
            <a:ext cx="75565" cy="299085"/>
          </a:xfrm>
          <a:custGeom>
            <a:avLst/>
            <a:gdLst/>
            <a:ahLst/>
            <a:cxnLst/>
            <a:rect l="l" t="t" r="r" b="b"/>
            <a:pathLst>
              <a:path w="75564" h="299084">
                <a:moveTo>
                  <a:pt x="0" y="0"/>
                </a:moveTo>
                <a:lnTo>
                  <a:pt x="75571" y="0"/>
                </a:lnTo>
                <a:lnTo>
                  <a:pt x="75571" y="298820"/>
                </a:lnTo>
                <a:lnTo>
                  <a:pt x="0" y="298820"/>
                </a:lnTo>
                <a:lnTo>
                  <a:pt x="0" y="0"/>
                </a:lnTo>
                <a:close/>
              </a:path>
            </a:pathLst>
          </a:custGeom>
          <a:solidFill>
            <a:srgbClr val="00623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2966050" y="6251733"/>
            <a:ext cx="75565" cy="299085"/>
          </a:xfrm>
          <a:custGeom>
            <a:avLst/>
            <a:gdLst/>
            <a:ahLst/>
            <a:cxnLst/>
            <a:rect l="l" t="t" r="r" b="b"/>
            <a:pathLst>
              <a:path w="75564" h="299084">
                <a:moveTo>
                  <a:pt x="0" y="0"/>
                </a:moveTo>
                <a:lnTo>
                  <a:pt x="75571" y="0"/>
                </a:lnTo>
                <a:lnTo>
                  <a:pt x="75571" y="298820"/>
                </a:lnTo>
                <a:lnTo>
                  <a:pt x="0" y="298820"/>
                </a:lnTo>
                <a:lnTo>
                  <a:pt x="0" y="0"/>
                </a:lnTo>
                <a:close/>
              </a:path>
            </a:pathLst>
          </a:custGeom>
          <a:solidFill>
            <a:srgbClr val="00623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3079919" y="6243810"/>
            <a:ext cx="75565" cy="61594"/>
          </a:xfrm>
          <a:custGeom>
            <a:avLst/>
            <a:gdLst/>
            <a:ahLst/>
            <a:cxnLst/>
            <a:rect l="l" t="t" r="r" b="b"/>
            <a:pathLst>
              <a:path w="75564" h="61595">
                <a:moveTo>
                  <a:pt x="75355" y="0"/>
                </a:moveTo>
                <a:lnTo>
                  <a:pt x="0" y="0"/>
                </a:lnTo>
                <a:lnTo>
                  <a:pt x="0" y="61490"/>
                </a:lnTo>
                <a:lnTo>
                  <a:pt x="75355" y="61490"/>
                </a:lnTo>
                <a:lnTo>
                  <a:pt x="75355" y="0"/>
                </a:lnTo>
                <a:close/>
              </a:path>
            </a:pathLst>
          </a:custGeom>
          <a:solidFill>
            <a:srgbClr val="00623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3079919" y="6333072"/>
            <a:ext cx="75565" cy="217804"/>
          </a:xfrm>
          <a:custGeom>
            <a:avLst/>
            <a:gdLst/>
            <a:ahLst/>
            <a:cxnLst/>
            <a:rect l="l" t="t" r="r" b="b"/>
            <a:pathLst>
              <a:path w="75564" h="217804">
                <a:moveTo>
                  <a:pt x="75355" y="0"/>
                </a:moveTo>
                <a:lnTo>
                  <a:pt x="0" y="0"/>
                </a:lnTo>
                <a:lnTo>
                  <a:pt x="0" y="217481"/>
                </a:lnTo>
                <a:lnTo>
                  <a:pt x="75355" y="217481"/>
                </a:lnTo>
                <a:lnTo>
                  <a:pt x="75355" y="0"/>
                </a:lnTo>
                <a:close/>
              </a:path>
            </a:pathLst>
          </a:custGeom>
          <a:solidFill>
            <a:srgbClr val="00623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626613" y="6300434"/>
            <a:ext cx="242570" cy="442595"/>
          </a:xfrm>
          <a:custGeom>
            <a:avLst/>
            <a:gdLst/>
            <a:ahLst/>
            <a:cxnLst/>
            <a:rect l="l" t="t" r="r" b="b"/>
            <a:pathLst>
              <a:path w="242569" h="442595">
                <a:moveTo>
                  <a:pt x="0" y="0"/>
                </a:moveTo>
                <a:lnTo>
                  <a:pt x="0" y="111164"/>
                </a:lnTo>
                <a:lnTo>
                  <a:pt x="242108" y="442233"/>
                </a:lnTo>
                <a:lnTo>
                  <a:pt x="242297" y="336339"/>
                </a:lnTo>
                <a:lnTo>
                  <a:pt x="0" y="0"/>
                </a:lnTo>
                <a:close/>
              </a:path>
            </a:pathLst>
          </a:custGeom>
          <a:solidFill>
            <a:srgbClr val="41160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383084" y="6300434"/>
            <a:ext cx="243840" cy="443865"/>
          </a:xfrm>
          <a:custGeom>
            <a:avLst/>
            <a:gdLst/>
            <a:ahLst/>
            <a:cxnLst/>
            <a:rect l="l" t="t" r="r" b="b"/>
            <a:pathLst>
              <a:path w="243840" h="443865">
                <a:moveTo>
                  <a:pt x="243529" y="0"/>
                </a:moveTo>
                <a:lnTo>
                  <a:pt x="0" y="337961"/>
                </a:lnTo>
                <a:lnTo>
                  <a:pt x="0" y="443856"/>
                </a:lnTo>
                <a:lnTo>
                  <a:pt x="243529" y="111164"/>
                </a:lnTo>
                <a:lnTo>
                  <a:pt x="243529" y="0"/>
                </a:lnTo>
                <a:close/>
              </a:path>
            </a:pathLst>
          </a:custGeom>
          <a:solidFill>
            <a:srgbClr val="92311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868721" y="6603300"/>
            <a:ext cx="56515" cy="139700"/>
          </a:xfrm>
          <a:custGeom>
            <a:avLst/>
            <a:gdLst/>
            <a:ahLst/>
            <a:cxnLst/>
            <a:rect l="l" t="t" r="r" b="b"/>
            <a:pathLst>
              <a:path w="56515" h="139700">
                <a:moveTo>
                  <a:pt x="56124" y="0"/>
                </a:moveTo>
                <a:lnTo>
                  <a:pt x="189" y="33473"/>
                </a:lnTo>
                <a:lnTo>
                  <a:pt x="0" y="139368"/>
                </a:lnTo>
                <a:lnTo>
                  <a:pt x="55908" y="106505"/>
                </a:lnTo>
                <a:lnTo>
                  <a:pt x="56124" y="0"/>
                </a:lnTo>
                <a:close/>
              </a:path>
            </a:pathLst>
          </a:custGeom>
          <a:solidFill>
            <a:srgbClr val="92311F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327164" y="6228613"/>
            <a:ext cx="598170" cy="410209"/>
          </a:xfrm>
          <a:custGeom>
            <a:avLst/>
            <a:gdLst/>
            <a:ahLst/>
            <a:cxnLst/>
            <a:rect l="l" t="t" r="r" b="b"/>
            <a:pathLst>
              <a:path w="598169" h="410209">
                <a:moveTo>
                  <a:pt x="271089" y="1622"/>
                </a:moveTo>
                <a:lnTo>
                  <a:pt x="0" y="376511"/>
                </a:lnTo>
                <a:lnTo>
                  <a:pt x="55919" y="409782"/>
                </a:lnTo>
                <a:lnTo>
                  <a:pt x="299448" y="71820"/>
                </a:lnTo>
                <a:lnTo>
                  <a:pt x="378402" y="71820"/>
                </a:lnTo>
                <a:lnTo>
                  <a:pt x="338737" y="17035"/>
                </a:lnTo>
                <a:lnTo>
                  <a:pt x="297422" y="17035"/>
                </a:lnTo>
                <a:lnTo>
                  <a:pt x="271089" y="1622"/>
                </a:lnTo>
                <a:close/>
              </a:path>
              <a:path w="598169" h="410209">
                <a:moveTo>
                  <a:pt x="378402" y="71820"/>
                </a:moveTo>
                <a:lnTo>
                  <a:pt x="299448" y="71820"/>
                </a:lnTo>
                <a:lnTo>
                  <a:pt x="541746" y="408159"/>
                </a:lnTo>
                <a:lnTo>
                  <a:pt x="597681" y="374685"/>
                </a:lnTo>
                <a:lnTo>
                  <a:pt x="378402" y="71820"/>
                </a:lnTo>
                <a:close/>
              </a:path>
              <a:path w="598169" h="410209">
                <a:moveTo>
                  <a:pt x="326403" y="0"/>
                </a:moveTo>
                <a:lnTo>
                  <a:pt x="297422" y="17035"/>
                </a:lnTo>
                <a:lnTo>
                  <a:pt x="338737" y="17035"/>
                </a:lnTo>
                <a:lnTo>
                  <a:pt x="326403" y="0"/>
                </a:lnTo>
                <a:close/>
              </a:path>
            </a:pathLst>
          </a:custGeom>
          <a:solidFill>
            <a:srgbClr val="E7583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327164" y="6605124"/>
            <a:ext cx="56515" cy="139700"/>
          </a:xfrm>
          <a:custGeom>
            <a:avLst/>
            <a:gdLst/>
            <a:ahLst/>
            <a:cxnLst/>
            <a:rect l="l" t="t" r="r" b="b"/>
            <a:pathLst>
              <a:path w="56514" h="139700">
                <a:moveTo>
                  <a:pt x="0" y="0"/>
                </a:moveTo>
                <a:lnTo>
                  <a:pt x="202" y="106302"/>
                </a:lnTo>
                <a:lnTo>
                  <a:pt x="55919" y="139165"/>
                </a:lnTo>
                <a:lnTo>
                  <a:pt x="55919" y="33271"/>
                </a:lnTo>
                <a:lnTo>
                  <a:pt x="0" y="0"/>
                </a:lnTo>
                <a:close/>
              </a:path>
            </a:pathLst>
          </a:custGeom>
          <a:solidFill>
            <a:srgbClr val="41160D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501604" y="6381556"/>
            <a:ext cx="0" cy="111760"/>
          </a:xfrm>
          <a:custGeom>
            <a:avLst/>
            <a:gdLst/>
            <a:ahLst/>
            <a:cxnLst/>
            <a:rect l="l" t="t" r="r" b="b"/>
            <a:pathLst>
              <a:path h="111760">
                <a:moveTo>
                  <a:pt x="0" y="0"/>
                </a:moveTo>
                <a:lnTo>
                  <a:pt x="0" y="111191"/>
                </a:lnTo>
              </a:path>
            </a:pathLst>
          </a:custGeom>
          <a:ln w="24718">
            <a:solidFill>
              <a:srgbClr val="EDB56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501604" y="6492532"/>
            <a:ext cx="0" cy="166370"/>
          </a:xfrm>
          <a:custGeom>
            <a:avLst/>
            <a:gdLst/>
            <a:ahLst/>
            <a:cxnLst/>
            <a:rect l="l" t="t" r="r" b="b"/>
            <a:pathLst>
              <a:path h="166370">
                <a:moveTo>
                  <a:pt x="0" y="0"/>
                </a:moveTo>
                <a:lnTo>
                  <a:pt x="0" y="166352"/>
                </a:lnTo>
              </a:path>
            </a:pathLst>
          </a:custGeom>
          <a:ln w="24718">
            <a:solidFill>
              <a:srgbClr val="795C39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537364" y="6381556"/>
            <a:ext cx="0" cy="111760"/>
          </a:xfrm>
          <a:custGeom>
            <a:avLst/>
            <a:gdLst/>
            <a:ahLst/>
            <a:cxnLst/>
            <a:rect l="l" t="t" r="r" b="b"/>
            <a:pathLst>
              <a:path h="111760">
                <a:moveTo>
                  <a:pt x="0" y="0"/>
                </a:moveTo>
                <a:lnTo>
                  <a:pt x="0" y="111191"/>
                </a:lnTo>
              </a:path>
            </a:pathLst>
          </a:custGeom>
          <a:ln w="24918">
            <a:solidFill>
              <a:srgbClr val="EDB56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537364" y="6492532"/>
            <a:ext cx="0" cy="166370"/>
          </a:xfrm>
          <a:custGeom>
            <a:avLst/>
            <a:gdLst/>
            <a:ahLst/>
            <a:cxnLst/>
            <a:rect l="l" t="t" r="r" b="b"/>
            <a:pathLst>
              <a:path h="166370">
                <a:moveTo>
                  <a:pt x="0" y="0"/>
                </a:moveTo>
                <a:lnTo>
                  <a:pt x="0" y="166352"/>
                </a:lnTo>
              </a:path>
            </a:pathLst>
          </a:custGeom>
          <a:ln w="24918">
            <a:solidFill>
              <a:srgbClr val="795C39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573123" y="6381556"/>
            <a:ext cx="0" cy="111760"/>
          </a:xfrm>
          <a:custGeom>
            <a:avLst/>
            <a:gdLst/>
            <a:ahLst/>
            <a:cxnLst/>
            <a:rect l="l" t="t" r="r" b="b"/>
            <a:pathLst>
              <a:path h="111760">
                <a:moveTo>
                  <a:pt x="0" y="0"/>
                </a:moveTo>
                <a:lnTo>
                  <a:pt x="0" y="111191"/>
                </a:lnTo>
              </a:path>
            </a:pathLst>
          </a:custGeom>
          <a:ln w="24715">
            <a:solidFill>
              <a:srgbClr val="EDB56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573123" y="6492532"/>
            <a:ext cx="0" cy="166370"/>
          </a:xfrm>
          <a:custGeom>
            <a:avLst/>
            <a:gdLst/>
            <a:ahLst/>
            <a:cxnLst/>
            <a:rect l="l" t="t" r="r" b="b"/>
            <a:pathLst>
              <a:path h="166370">
                <a:moveTo>
                  <a:pt x="0" y="0"/>
                </a:moveTo>
                <a:lnTo>
                  <a:pt x="0" y="166352"/>
                </a:lnTo>
              </a:path>
            </a:pathLst>
          </a:custGeom>
          <a:ln w="24715">
            <a:solidFill>
              <a:srgbClr val="795C39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608985" y="6381556"/>
            <a:ext cx="0" cy="111760"/>
          </a:xfrm>
          <a:custGeom>
            <a:avLst/>
            <a:gdLst/>
            <a:ahLst/>
            <a:cxnLst/>
            <a:rect l="l" t="t" r="r" b="b"/>
            <a:pathLst>
              <a:path h="111760">
                <a:moveTo>
                  <a:pt x="0" y="0"/>
                </a:moveTo>
                <a:lnTo>
                  <a:pt x="0" y="111191"/>
                </a:lnTo>
              </a:path>
            </a:pathLst>
          </a:custGeom>
          <a:ln w="24721">
            <a:solidFill>
              <a:srgbClr val="EDB56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608985" y="6492532"/>
            <a:ext cx="0" cy="166370"/>
          </a:xfrm>
          <a:custGeom>
            <a:avLst/>
            <a:gdLst/>
            <a:ahLst/>
            <a:cxnLst/>
            <a:rect l="l" t="t" r="r" b="b"/>
            <a:pathLst>
              <a:path h="166370">
                <a:moveTo>
                  <a:pt x="0" y="0"/>
                </a:moveTo>
                <a:lnTo>
                  <a:pt x="0" y="166352"/>
                </a:lnTo>
              </a:path>
            </a:pathLst>
          </a:custGeom>
          <a:ln w="24721">
            <a:solidFill>
              <a:srgbClr val="795C39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644749" y="6381556"/>
            <a:ext cx="0" cy="111760"/>
          </a:xfrm>
          <a:custGeom>
            <a:avLst/>
            <a:gdLst/>
            <a:ahLst/>
            <a:cxnLst/>
            <a:rect l="l" t="t" r="r" b="b"/>
            <a:pathLst>
              <a:path h="111760">
                <a:moveTo>
                  <a:pt x="0" y="0"/>
                </a:moveTo>
                <a:lnTo>
                  <a:pt x="0" y="111191"/>
                </a:lnTo>
              </a:path>
            </a:pathLst>
          </a:custGeom>
          <a:ln w="24929">
            <a:solidFill>
              <a:srgbClr val="EDB56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644749" y="6492532"/>
            <a:ext cx="0" cy="166370"/>
          </a:xfrm>
          <a:custGeom>
            <a:avLst/>
            <a:gdLst/>
            <a:ahLst/>
            <a:cxnLst/>
            <a:rect l="l" t="t" r="r" b="b"/>
            <a:pathLst>
              <a:path h="166370">
                <a:moveTo>
                  <a:pt x="0" y="0"/>
                </a:moveTo>
                <a:lnTo>
                  <a:pt x="0" y="166352"/>
                </a:lnTo>
              </a:path>
            </a:pathLst>
          </a:custGeom>
          <a:ln w="24929">
            <a:solidFill>
              <a:srgbClr val="795C39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680509" y="6381556"/>
            <a:ext cx="0" cy="111760"/>
          </a:xfrm>
          <a:custGeom>
            <a:avLst/>
            <a:gdLst/>
            <a:ahLst/>
            <a:cxnLst/>
            <a:rect l="l" t="t" r="r" b="b"/>
            <a:pathLst>
              <a:path h="111760">
                <a:moveTo>
                  <a:pt x="0" y="0"/>
                </a:moveTo>
                <a:lnTo>
                  <a:pt x="0" y="111191"/>
                </a:lnTo>
              </a:path>
            </a:pathLst>
          </a:custGeom>
          <a:ln w="24713">
            <a:solidFill>
              <a:srgbClr val="EDB56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680509" y="6492532"/>
            <a:ext cx="0" cy="166370"/>
          </a:xfrm>
          <a:custGeom>
            <a:avLst/>
            <a:gdLst/>
            <a:ahLst/>
            <a:cxnLst/>
            <a:rect l="l" t="t" r="r" b="b"/>
            <a:pathLst>
              <a:path h="166370">
                <a:moveTo>
                  <a:pt x="0" y="0"/>
                </a:moveTo>
                <a:lnTo>
                  <a:pt x="0" y="166352"/>
                </a:lnTo>
              </a:path>
            </a:pathLst>
          </a:custGeom>
          <a:ln w="24713">
            <a:solidFill>
              <a:srgbClr val="795C39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716364" y="6381556"/>
            <a:ext cx="0" cy="111760"/>
          </a:xfrm>
          <a:custGeom>
            <a:avLst/>
            <a:gdLst/>
            <a:ahLst/>
            <a:cxnLst/>
            <a:rect l="l" t="t" r="r" b="b"/>
            <a:pathLst>
              <a:path h="111760">
                <a:moveTo>
                  <a:pt x="0" y="0"/>
                </a:moveTo>
                <a:lnTo>
                  <a:pt x="0" y="111191"/>
                </a:lnTo>
              </a:path>
            </a:pathLst>
          </a:custGeom>
          <a:ln w="24740">
            <a:solidFill>
              <a:srgbClr val="EDB56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716364" y="6492532"/>
            <a:ext cx="0" cy="166370"/>
          </a:xfrm>
          <a:custGeom>
            <a:avLst/>
            <a:gdLst/>
            <a:ahLst/>
            <a:cxnLst/>
            <a:rect l="l" t="t" r="r" b="b"/>
            <a:pathLst>
              <a:path h="166370">
                <a:moveTo>
                  <a:pt x="0" y="0"/>
                </a:moveTo>
                <a:lnTo>
                  <a:pt x="0" y="166352"/>
                </a:lnTo>
              </a:path>
            </a:pathLst>
          </a:custGeom>
          <a:ln w="24740">
            <a:solidFill>
              <a:srgbClr val="795C39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752029" y="6381556"/>
            <a:ext cx="0" cy="111760"/>
          </a:xfrm>
          <a:custGeom>
            <a:avLst/>
            <a:gdLst/>
            <a:ahLst/>
            <a:cxnLst/>
            <a:rect l="l" t="t" r="r" b="b"/>
            <a:pathLst>
              <a:path h="111760">
                <a:moveTo>
                  <a:pt x="0" y="0"/>
                </a:moveTo>
                <a:lnTo>
                  <a:pt x="0" y="111191"/>
                </a:lnTo>
              </a:path>
            </a:pathLst>
          </a:custGeom>
          <a:ln w="24713">
            <a:solidFill>
              <a:srgbClr val="EDB56F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752029" y="6492532"/>
            <a:ext cx="0" cy="166370"/>
          </a:xfrm>
          <a:custGeom>
            <a:avLst/>
            <a:gdLst/>
            <a:ahLst/>
            <a:cxnLst/>
            <a:rect l="l" t="t" r="r" b="b"/>
            <a:pathLst>
              <a:path h="166370">
                <a:moveTo>
                  <a:pt x="0" y="0"/>
                </a:moveTo>
                <a:lnTo>
                  <a:pt x="0" y="166352"/>
                </a:lnTo>
              </a:path>
            </a:pathLst>
          </a:custGeom>
          <a:ln w="24713">
            <a:solidFill>
              <a:srgbClr val="795C39"/>
            </a:solidFill>
          </a:ln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1522528" y="6643874"/>
            <a:ext cx="1328652" cy="13449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5216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9"/>
          <p:cNvSpPr>
            <a:spLocks noGrp="1"/>
          </p:cNvSpPr>
          <p:nvPr>
            <p:ph type="title" idx="4294967295"/>
          </p:nvPr>
        </p:nvSpPr>
        <p:spPr bwMode="auto">
          <a:xfrm>
            <a:off x="0" y="1937982"/>
            <a:ext cx="9144000" cy="309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285750" indent="-285750" algn="ctr"/>
            <a:r>
              <a:rPr lang="fi-FI" sz="2400" dirty="0">
                <a:solidFill>
                  <a:schemeClr val="bg1"/>
                </a:solidFill>
              </a:rPr>
              <a:t>Technical </a:t>
            </a:r>
            <a:r>
              <a:rPr lang="fi-FI" sz="2400" dirty="0" err="1">
                <a:solidFill>
                  <a:schemeClr val="bg1"/>
                </a:solidFill>
              </a:rPr>
              <a:t>challenges</a:t>
            </a:r>
            <a:r>
              <a:rPr lang="fi-FI" sz="2400" dirty="0">
                <a:solidFill>
                  <a:schemeClr val="bg1"/>
                </a:solidFill>
              </a:rPr>
              <a:t> in Building </a:t>
            </a:r>
            <a:r>
              <a:rPr lang="fi-FI" sz="2400" dirty="0" err="1">
                <a:solidFill>
                  <a:schemeClr val="bg1"/>
                </a:solidFill>
              </a:rPr>
              <a:t>with</a:t>
            </a:r>
            <a:r>
              <a:rPr lang="fi-FI" sz="2400" dirty="0">
                <a:solidFill>
                  <a:schemeClr val="bg1"/>
                </a:solidFill>
              </a:rPr>
              <a:t> Wood</a:t>
            </a:r>
            <a:br>
              <a:rPr lang="fi-FI" sz="2400" dirty="0">
                <a:solidFill>
                  <a:schemeClr val="bg1"/>
                </a:solidFill>
              </a:rPr>
            </a:br>
            <a:endParaRPr lang="fi-FI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59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365" y="114355"/>
            <a:ext cx="8416786" cy="689514"/>
          </a:xfrm>
        </p:spPr>
        <p:txBody>
          <a:bodyPr/>
          <a:lstStyle/>
          <a:p>
            <a:pPr algn="ctr"/>
            <a:r>
              <a:rPr lang="fi-FI" dirty="0"/>
              <a:t>Challenges in Building with Wood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D50CA-F9F4-4F82-9F28-967629681EF9}" type="slidenum">
              <a:rPr lang="fi-FI" smtClean="0"/>
              <a:pPr/>
              <a:t>32</a:t>
            </a:fld>
            <a:endParaRPr lang="fi-FI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1287295"/>
              </p:ext>
            </p:extLst>
          </p:nvPr>
        </p:nvGraphicFramePr>
        <p:xfrm>
          <a:off x="549232" y="817269"/>
          <a:ext cx="8083534" cy="56638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986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849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8364">
                <a:tc>
                  <a:txBody>
                    <a:bodyPr/>
                    <a:lstStyle/>
                    <a:p>
                      <a:r>
                        <a:rPr lang="fi-FI" sz="3200" dirty="0"/>
                        <a:t>Challenge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3200" dirty="0" err="1"/>
                        <a:t>Description</a:t>
                      </a:r>
                      <a:endParaRPr lang="fi-FI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8803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2000" b="0" dirty="0"/>
                        <a:t>Lack of </a:t>
                      </a:r>
                      <a:r>
                        <a:rPr lang="fi-FI" sz="2000" b="0" dirty="0" err="1"/>
                        <a:t>professionals</a:t>
                      </a:r>
                      <a:r>
                        <a:rPr lang="fi-FI" sz="2000" b="0" dirty="0"/>
                        <a:t> </a:t>
                      </a:r>
                      <a:br>
                        <a:rPr lang="fi-FI" sz="2000" b="0" dirty="0"/>
                      </a:br>
                      <a:r>
                        <a:rPr lang="fi-FI" sz="2000" b="0" dirty="0"/>
                        <a:t>in the field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2000" dirty="0" err="1"/>
                        <a:t>Needs</a:t>
                      </a:r>
                      <a:r>
                        <a:rPr lang="fi-FI" sz="2000" dirty="0"/>
                        <a:t> for Wood</a:t>
                      </a:r>
                      <a:r>
                        <a:rPr lang="fi-FI" sz="2000" baseline="0" dirty="0"/>
                        <a:t> </a:t>
                      </a:r>
                      <a:r>
                        <a:rPr lang="fi-FI" sz="2000" dirty="0"/>
                        <a:t>engineering </a:t>
                      </a:r>
                      <a:r>
                        <a:rPr lang="fi-FI" sz="2000" dirty="0" err="1"/>
                        <a:t>education</a:t>
                      </a:r>
                      <a:endParaRPr lang="fi-FI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46872">
                <a:tc>
                  <a:txBody>
                    <a:bodyPr/>
                    <a:lstStyle/>
                    <a:p>
                      <a:r>
                        <a:rPr lang="fi-FI" sz="2000" dirty="0"/>
                        <a:t>Wood as an engineering material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fi-FI" sz="2000" dirty="0"/>
                        <a:t>General know-how on: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i-FI" sz="2000" b="1" baseline="0" dirty="0" err="1"/>
                        <a:t>Proof</a:t>
                      </a:r>
                      <a:r>
                        <a:rPr lang="fi-FI" sz="2000" b="1" baseline="0" dirty="0"/>
                        <a:t> on </a:t>
                      </a:r>
                      <a:r>
                        <a:rPr lang="fi-FI" sz="2000" b="1" baseline="0" dirty="0" err="1"/>
                        <a:t>service</a:t>
                      </a:r>
                      <a:r>
                        <a:rPr lang="fi-FI" sz="2000" b="1" baseline="0" dirty="0"/>
                        <a:t> life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fi-FI" sz="2000" dirty="0" err="1"/>
                        <a:t>Material</a:t>
                      </a:r>
                      <a:r>
                        <a:rPr lang="fi-FI" sz="2000" dirty="0"/>
                        <a:t> </a:t>
                      </a:r>
                      <a:r>
                        <a:rPr lang="fi-FI" sz="2000" dirty="0" err="1"/>
                        <a:t>variability</a:t>
                      </a:r>
                      <a:r>
                        <a:rPr lang="fi-FI" sz="2000" dirty="0"/>
                        <a:t> and </a:t>
                      </a:r>
                      <a:r>
                        <a:rPr lang="fi-FI" sz="2000" dirty="0" err="1"/>
                        <a:t>structural</a:t>
                      </a:r>
                      <a:r>
                        <a:rPr lang="fi-FI" sz="2000" dirty="0"/>
                        <a:t> </a:t>
                      </a:r>
                      <a:r>
                        <a:rPr lang="fi-FI" sz="2000" dirty="0" err="1"/>
                        <a:t>reliability</a:t>
                      </a:r>
                      <a:endParaRPr lang="fi-FI" sz="2000" dirty="0"/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fi-FI" sz="2000" b="0" dirty="0" err="1"/>
                        <a:t>Effects</a:t>
                      </a:r>
                      <a:r>
                        <a:rPr lang="fi-FI" sz="2000" b="0" baseline="0" dirty="0"/>
                        <a:t> of </a:t>
                      </a:r>
                      <a:r>
                        <a:rPr lang="fi-FI" sz="2000" b="0" baseline="0" dirty="0" err="1"/>
                        <a:t>moisture</a:t>
                      </a:r>
                      <a:endParaRPr lang="fi-FI" sz="2000" b="0" baseline="0" dirty="0"/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fi-FI" sz="2000" baseline="0" dirty="0" err="1"/>
                        <a:t>Exploitation</a:t>
                      </a:r>
                      <a:r>
                        <a:rPr lang="fi-FI" sz="2000" baseline="0" dirty="0"/>
                        <a:t> of </a:t>
                      </a:r>
                      <a:r>
                        <a:rPr lang="fi-FI" sz="2000" baseline="0" dirty="0" err="1"/>
                        <a:t>architectural</a:t>
                      </a:r>
                      <a:r>
                        <a:rPr lang="fi-FI" sz="2000" baseline="0" dirty="0"/>
                        <a:t>  </a:t>
                      </a:r>
                      <a:r>
                        <a:rPr lang="fi-FI" sz="2000" baseline="0" dirty="0" err="1"/>
                        <a:t>possibilities</a:t>
                      </a:r>
                      <a:r>
                        <a:rPr lang="fi-FI" sz="2000" baseline="0" dirty="0"/>
                        <a:t> </a:t>
                      </a:r>
                      <a:endParaRPr lang="fi-FI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2972"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fi-FI" sz="20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Technical </a:t>
                      </a:r>
                      <a:r>
                        <a:rPr lang="fi-FI" sz="20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issues</a:t>
                      </a:r>
                      <a:endParaRPr lang="fi-FI" sz="20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i-FI" sz="2000" b="1" dirty="0"/>
                        <a:t>Design for </a:t>
                      </a:r>
                      <a:r>
                        <a:rPr lang="fi-FI" sz="2000" b="1" dirty="0" err="1"/>
                        <a:t>durability</a:t>
                      </a:r>
                      <a:endParaRPr lang="fi-FI" sz="2000" b="1" dirty="0"/>
                    </a:p>
                    <a:p>
                      <a:pPr marL="342900" marR="0" indent="-34290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i-FI" sz="2000" dirty="0" err="1"/>
                        <a:t>Vibration</a:t>
                      </a:r>
                      <a:r>
                        <a:rPr lang="fi-FI" sz="2000" dirty="0"/>
                        <a:t> of </a:t>
                      </a:r>
                      <a:r>
                        <a:rPr lang="fi-FI" sz="2000" dirty="0" err="1"/>
                        <a:t>floors</a:t>
                      </a:r>
                      <a:endParaRPr lang="fi-FI" sz="2000" dirty="0"/>
                    </a:p>
                    <a:p>
                      <a:pPr marL="342900" marR="0" indent="-34290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i-FI" sz="2000" dirty="0" err="1"/>
                        <a:t>Fire</a:t>
                      </a:r>
                      <a:r>
                        <a:rPr lang="fi-FI" sz="2000" dirty="0"/>
                        <a:t> </a:t>
                      </a:r>
                      <a:r>
                        <a:rPr lang="fi-FI" sz="2000" dirty="0" err="1"/>
                        <a:t>regulations</a:t>
                      </a:r>
                      <a:endParaRPr lang="fi-FI" sz="2000" dirty="0"/>
                    </a:p>
                    <a:p>
                      <a:pPr marL="342900" marR="0" indent="-34290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i-FI" sz="2000" dirty="0"/>
                        <a:t>Connection design </a:t>
                      </a:r>
                    </a:p>
                    <a:p>
                      <a:pPr marL="342900" marR="0" indent="-34290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i-FI" sz="2000" dirty="0" err="1"/>
                        <a:t>Bracing</a:t>
                      </a:r>
                      <a:r>
                        <a:rPr lang="fi-FI" sz="2000" dirty="0"/>
                        <a:t> of </a:t>
                      </a:r>
                      <a:r>
                        <a:rPr lang="fi-FI" sz="2000" dirty="0" err="1"/>
                        <a:t>structures</a:t>
                      </a:r>
                      <a:endParaRPr lang="fi-FI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1284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2000" dirty="0"/>
                        <a:t>Regulations, Standards and CE-marking, Eurocodes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2000" dirty="0" err="1"/>
                        <a:t>Needs</a:t>
                      </a:r>
                      <a:r>
                        <a:rPr lang="fi-FI" sz="2000" dirty="0"/>
                        <a:t> </a:t>
                      </a:r>
                      <a:r>
                        <a:rPr lang="fi-FI" sz="2000" dirty="0" err="1"/>
                        <a:t>participation</a:t>
                      </a:r>
                      <a:r>
                        <a:rPr lang="fi-FI" sz="2000" dirty="0"/>
                        <a:t> in </a:t>
                      </a:r>
                      <a:r>
                        <a:rPr lang="fi-FI" sz="2000" dirty="0" err="1"/>
                        <a:t>standardization</a:t>
                      </a:r>
                      <a:endParaRPr lang="fi-FI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71526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9"/>
          <p:cNvSpPr>
            <a:spLocks noGrp="1"/>
          </p:cNvSpPr>
          <p:nvPr>
            <p:ph type="title" idx="4294967295"/>
          </p:nvPr>
        </p:nvSpPr>
        <p:spPr bwMode="auto">
          <a:xfrm>
            <a:off x="0" y="1937982"/>
            <a:ext cx="9144000" cy="309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285750" indent="-285750" algn="ctr"/>
            <a:r>
              <a:rPr lang="fi-FI" sz="2400" dirty="0" err="1">
                <a:solidFill>
                  <a:schemeClr val="bg1"/>
                </a:solidFill>
              </a:rPr>
              <a:t>Normative</a:t>
            </a:r>
            <a:r>
              <a:rPr lang="fi-FI" sz="2400" dirty="0">
                <a:solidFill>
                  <a:schemeClr val="bg1"/>
                </a:solidFill>
              </a:rPr>
              <a:t> </a:t>
            </a:r>
            <a:r>
              <a:rPr lang="fi-FI" sz="2400" dirty="0" err="1">
                <a:solidFill>
                  <a:schemeClr val="bg1"/>
                </a:solidFill>
              </a:rPr>
              <a:t>development</a:t>
            </a:r>
            <a:br>
              <a:rPr lang="fi-FI" sz="2400" dirty="0">
                <a:solidFill>
                  <a:schemeClr val="bg1"/>
                </a:solidFill>
              </a:rPr>
            </a:br>
            <a:endParaRPr lang="fi-FI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66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4"/>
          <p:cNvSpPr/>
          <p:nvPr/>
        </p:nvSpPr>
        <p:spPr>
          <a:xfrm>
            <a:off x="300963" y="1740260"/>
            <a:ext cx="2705044" cy="4713076"/>
          </a:xfrm>
          <a:prstGeom prst="roundRect">
            <a:avLst/>
          </a:prstGeom>
          <a:noFill/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/>
          </a:p>
        </p:txBody>
      </p:sp>
      <p:sp>
        <p:nvSpPr>
          <p:cNvPr id="8" name="Rounded Rectangle 5"/>
          <p:cNvSpPr/>
          <p:nvPr/>
        </p:nvSpPr>
        <p:spPr>
          <a:xfrm>
            <a:off x="3215413" y="1652309"/>
            <a:ext cx="2479248" cy="3845146"/>
          </a:xfrm>
          <a:prstGeom prst="roundRect">
            <a:avLst/>
          </a:prstGeom>
          <a:noFill/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/>
          </a:p>
        </p:txBody>
      </p:sp>
      <p:sp>
        <p:nvSpPr>
          <p:cNvPr id="9" name="Rounded Rectangle 6"/>
          <p:cNvSpPr/>
          <p:nvPr/>
        </p:nvSpPr>
        <p:spPr>
          <a:xfrm>
            <a:off x="5888535" y="1650440"/>
            <a:ext cx="2931936" cy="4442856"/>
          </a:xfrm>
          <a:prstGeom prst="roundRect">
            <a:avLst/>
          </a:prstGeom>
          <a:noFill/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/>
          </a:p>
        </p:txBody>
      </p:sp>
      <p:sp>
        <p:nvSpPr>
          <p:cNvPr id="10" name="TextBox 7"/>
          <p:cNvSpPr txBox="1"/>
          <p:nvPr/>
        </p:nvSpPr>
        <p:spPr>
          <a:xfrm>
            <a:off x="261971" y="1836949"/>
            <a:ext cx="294661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/>
              <a:t>Product </a:t>
            </a:r>
            <a:r>
              <a:rPr lang="fi-FI" sz="2400" b="1" dirty="0" err="1"/>
              <a:t>Standards</a:t>
            </a:r>
            <a:br>
              <a:rPr lang="fi-FI" sz="2400" dirty="0"/>
            </a:br>
            <a:r>
              <a:rPr lang="fi-FI" sz="2400" dirty="0"/>
              <a:t>- </a:t>
            </a:r>
            <a:r>
              <a:rPr lang="fi-FI" sz="2400" dirty="0" err="1"/>
              <a:t>material</a:t>
            </a:r>
            <a:r>
              <a:rPr lang="fi-FI" sz="2400" dirty="0"/>
              <a:t> </a:t>
            </a:r>
            <a:r>
              <a:rPr lang="fi-FI" sz="2400" dirty="0" err="1"/>
              <a:t>properties</a:t>
            </a:r>
            <a:br>
              <a:rPr lang="fi-FI" sz="2400" dirty="0"/>
            </a:br>
            <a:r>
              <a:rPr lang="fi-FI" sz="2400" dirty="0"/>
              <a:t>- </a:t>
            </a:r>
            <a:r>
              <a:rPr lang="fi-FI" sz="2400" dirty="0" err="1"/>
              <a:t>intended</a:t>
            </a:r>
            <a:r>
              <a:rPr lang="fi-FI" sz="2400" dirty="0"/>
              <a:t> </a:t>
            </a:r>
            <a:r>
              <a:rPr lang="fi-FI" sz="2400" dirty="0" err="1"/>
              <a:t>use</a:t>
            </a:r>
            <a:br>
              <a:rPr lang="fi-FI" sz="2400" dirty="0"/>
            </a:br>
            <a:r>
              <a:rPr lang="fi-FI" sz="2400" dirty="0"/>
              <a:t>- </a:t>
            </a:r>
            <a:r>
              <a:rPr lang="fi-FI" sz="2400" dirty="0" err="1"/>
              <a:t>material</a:t>
            </a:r>
            <a:r>
              <a:rPr lang="fi-FI" sz="2400" dirty="0"/>
              <a:t> </a:t>
            </a:r>
            <a:r>
              <a:rPr lang="fi-FI" sz="2400" dirty="0" err="1"/>
              <a:t>quality</a:t>
            </a:r>
            <a:r>
              <a:rPr lang="fi-FI" sz="2400" dirty="0"/>
              <a:t> </a:t>
            </a:r>
            <a:br>
              <a:rPr lang="fi-FI" sz="2400" dirty="0"/>
            </a:br>
            <a:r>
              <a:rPr lang="fi-FI" sz="2400" dirty="0"/>
              <a:t>  </a:t>
            </a:r>
            <a:r>
              <a:rPr lang="fi-FI" sz="2400" dirty="0" err="1"/>
              <a:t>control</a:t>
            </a:r>
            <a:br>
              <a:rPr lang="fi-FI" sz="2400" dirty="0"/>
            </a:br>
            <a:r>
              <a:rPr lang="fi-FI" sz="2400" dirty="0"/>
              <a:t>- </a:t>
            </a:r>
            <a:r>
              <a:rPr lang="fi-FI" sz="2400" dirty="0" err="1"/>
              <a:t>production</a:t>
            </a:r>
            <a:br>
              <a:rPr lang="fi-FI" sz="2400" dirty="0"/>
            </a:br>
            <a:r>
              <a:rPr lang="fi-FI" sz="2400" dirty="0"/>
              <a:t>  </a:t>
            </a:r>
            <a:r>
              <a:rPr lang="fi-FI" sz="2400" dirty="0" err="1"/>
              <a:t>tolerances</a:t>
            </a:r>
            <a:endParaRPr lang="fi-FI" sz="2400" dirty="0"/>
          </a:p>
          <a:p>
            <a:r>
              <a:rPr lang="fi-FI" sz="2400" dirty="0"/>
              <a:t>- </a:t>
            </a:r>
            <a:r>
              <a:rPr lang="fi-FI" sz="2400" dirty="0" err="1"/>
              <a:t>Material</a:t>
            </a:r>
            <a:r>
              <a:rPr lang="fi-FI" sz="2400" dirty="0"/>
              <a:t> </a:t>
            </a:r>
            <a:r>
              <a:rPr lang="fi-FI" sz="2400" dirty="0" err="1"/>
              <a:t>moisture</a:t>
            </a:r>
            <a:br>
              <a:rPr lang="fi-FI" sz="2400" dirty="0"/>
            </a:br>
            <a:r>
              <a:rPr lang="fi-FI" sz="2400" dirty="0"/>
              <a:t>  Content</a:t>
            </a:r>
            <a:br>
              <a:rPr lang="fi-FI" sz="2400" dirty="0"/>
            </a:br>
            <a:r>
              <a:rPr lang="fi-FI" sz="2400" dirty="0"/>
              <a:t>- CE-</a:t>
            </a:r>
            <a:r>
              <a:rPr lang="fi-FI" sz="2400" dirty="0" err="1"/>
              <a:t>marking</a:t>
            </a:r>
            <a:r>
              <a:rPr lang="fi-FI" sz="2400" dirty="0"/>
              <a:t> </a:t>
            </a:r>
            <a:r>
              <a:rPr lang="fi-FI" sz="2400" dirty="0" err="1"/>
              <a:t>leads</a:t>
            </a:r>
            <a:r>
              <a:rPr lang="fi-FI" sz="2400" dirty="0"/>
              <a:t> </a:t>
            </a:r>
            <a:br>
              <a:rPr lang="fi-FI" sz="2400" dirty="0"/>
            </a:br>
            <a:r>
              <a:rPr lang="fi-FI" sz="2400" dirty="0"/>
              <a:t>   to </a:t>
            </a:r>
            <a:r>
              <a:rPr lang="fi-FI" sz="2400" dirty="0" err="1"/>
              <a:t>acceptance</a:t>
            </a:r>
            <a:r>
              <a:rPr lang="fi-FI" sz="2400" dirty="0"/>
              <a:t> in EU</a:t>
            </a:r>
          </a:p>
          <a:p>
            <a:endParaRPr lang="fi-FI" sz="2400" dirty="0"/>
          </a:p>
          <a:p>
            <a:endParaRPr lang="fi-FI" sz="2400" dirty="0"/>
          </a:p>
        </p:txBody>
      </p:sp>
      <p:sp>
        <p:nvSpPr>
          <p:cNvPr id="11" name="TextBox 8"/>
          <p:cNvSpPr txBox="1"/>
          <p:nvPr/>
        </p:nvSpPr>
        <p:spPr>
          <a:xfrm>
            <a:off x="3305523" y="1825965"/>
            <a:ext cx="2469266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b="1" dirty="0"/>
              <a:t>Design </a:t>
            </a:r>
            <a:r>
              <a:rPr lang="fi-FI" sz="2400" b="1" dirty="0" err="1"/>
              <a:t>standards</a:t>
            </a:r>
            <a:br>
              <a:rPr lang="fi-FI" sz="2400" dirty="0"/>
            </a:br>
            <a:r>
              <a:rPr lang="fi-FI" sz="2400" dirty="0"/>
              <a:t>- </a:t>
            </a:r>
            <a:r>
              <a:rPr lang="fi-FI" sz="2400" dirty="0" err="1"/>
              <a:t>Eurocodes</a:t>
            </a:r>
            <a:endParaRPr lang="fi-FI" sz="2400" dirty="0"/>
          </a:p>
          <a:p>
            <a:r>
              <a:rPr lang="fi-FI" sz="2400" dirty="0"/>
              <a:t>- design </a:t>
            </a:r>
            <a:r>
              <a:rPr lang="fi-FI" sz="2400" dirty="0" err="1"/>
              <a:t>equations</a:t>
            </a:r>
            <a:br>
              <a:rPr lang="fi-FI" sz="2400" dirty="0"/>
            </a:br>
            <a:r>
              <a:rPr lang="fi-FI" sz="2400" dirty="0"/>
              <a:t>- </a:t>
            </a:r>
            <a:r>
              <a:rPr lang="fi-FI" sz="2400" dirty="0" err="1"/>
              <a:t>safety</a:t>
            </a:r>
            <a:r>
              <a:rPr lang="fi-FI" sz="2400" dirty="0"/>
              <a:t> </a:t>
            </a:r>
            <a:r>
              <a:rPr lang="fi-FI" sz="2400" dirty="0" err="1"/>
              <a:t>factors</a:t>
            </a:r>
            <a:br>
              <a:rPr lang="fi-FI" sz="2400" dirty="0"/>
            </a:br>
            <a:r>
              <a:rPr lang="fi-FI" sz="2400" dirty="0"/>
              <a:t>- </a:t>
            </a:r>
            <a:r>
              <a:rPr lang="fi-FI" sz="2400" dirty="0" err="1"/>
              <a:t>model</a:t>
            </a:r>
            <a:r>
              <a:rPr lang="fi-FI" sz="2400" dirty="0"/>
              <a:t> </a:t>
            </a:r>
            <a:br>
              <a:rPr lang="fi-FI" sz="2400" dirty="0"/>
            </a:br>
            <a:r>
              <a:rPr lang="fi-FI" sz="2400" dirty="0"/>
              <a:t>  </a:t>
            </a:r>
            <a:r>
              <a:rPr lang="fi-FI" sz="2400" dirty="0" err="1"/>
              <a:t>assumptions</a:t>
            </a:r>
            <a:endParaRPr lang="fi-FI" sz="2400" dirty="0"/>
          </a:p>
          <a:p>
            <a:r>
              <a:rPr lang="fi-FI" sz="2400" dirty="0"/>
              <a:t>- </a:t>
            </a:r>
            <a:r>
              <a:rPr lang="fi-FI" sz="2400" dirty="0" err="1"/>
              <a:t>ease</a:t>
            </a:r>
            <a:r>
              <a:rPr lang="fi-FI" sz="2400" dirty="0"/>
              <a:t> of </a:t>
            </a:r>
            <a:r>
              <a:rPr lang="fi-FI" sz="2400" dirty="0" err="1"/>
              <a:t>use</a:t>
            </a:r>
            <a:endParaRPr lang="fi-FI" sz="2400" dirty="0"/>
          </a:p>
        </p:txBody>
      </p:sp>
      <p:sp>
        <p:nvSpPr>
          <p:cNvPr id="12" name="TextBox 9"/>
          <p:cNvSpPr txBox="1"/>
          <p:nvPr/>
        </p:nvSpPr>
        <p:spPr>
          <a:xfrm>
            <a:off x="6074304" y="1781120"/>
            <a:ext cx="274616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 err="1"/>
              <a:t>Execution</a:t>
            </a:r>
            <a:r>
              <a:rPr lang="fi-FI" sz="2400" b="1" dirty="0"/>
              <a:t> </a:t>
            </a:r>
            <a:r>
              <a:rPr lang="fi-FI" sz="2400" b="1" dirty="0" err="1"/>
              <a:t>standards</a:t>
            </a:r>
            <a:br>
              <a:rPr lang="fi-FI" sz="2400" b="1" dirty="0"/>
            </a:br>
            <a:r>
              <a:rPr lang="fi-FI" sz="2400" dirty="0"/>
              <a:t>- </a:t>
            </a:r>
            <a:r>
              <a:rPr lang="fi-FI" sz="2400" dirty="0" err="1"/>
              <a:t>follow</a:t>
            </a:r>
            <a:r>
              <a:rPr lang="fi-FI" sz="2400" dirty="0"/>
              <a:t> </a:t>
            </a:r>
            <a:r>
              <a:rPr lang="fi-FI" sz="2400" dirty="0" err="1"/>
              <a:t>the</a:t>
            </a:r>
            <a:r>
              <a:rPr lang="fi-FI" sz="2400" dirty="0"/>
              <a:t> design</a:t>
            </a:r>
            <a:br>
              <a:rPr lang="fi-FI" sz="2400" b="1" dirty="0"/>
            </a:br>
            <a:r>
              <a:rPr lang="fi-FI" sz="2400" dirty="0"/>
              <a:t>- </a:t>
            </a:r>
            <a:r>
              <a:rPr lang="fi-FI" sz="2400" dirty="0" err="1"/>
              <a:t>workmanship</a:t>
            </a:r>
            <a:br>
              <a:rPr lang="fi-FI" sz="2400" dirty="0"/>
            </a:br>
            <a:r>
              <a:rPr lang="fi-FI" sz="2400" dirty="0"/>
              <a:t>   (air </a:t>
            </a:r>
            <a:r>
              <a:rPr lang="fi-FI" sz="2400" dirty="0" err="1"/>
              <a:t>tightness</a:t>
            </a:r>
            <a:r>
              <a:rPr lang="fi-FI" sz="2400" dirty="0"/>
              <a:t>,</a:t>
            </a:r>
            <a:br>
              <a:rPr lang="fi-FI" sz="2400" dirty="0"/>
            </a:br>
            <a:r>
              <a:rPr lang="fi-FI" sz="2400" dirty="0"/>
              <a:t>    </a:t>
            </a:r>
            <a:r>
              <a:rPr lang="fi-FI" sz="2400" dirty="0" err="1"/>
              <a:t>acoustic</a:t>
            </a:r>
            <a:r>
              <a:rPr lang="fi-FI" sz="2400" dirty="0"/>
              <a:t> </a:t>
            </a:r>
            <a:r>
              <a:rPr lang="fi-FI" sz="2400" dirty="0" err="1"/>
              <a:t>gaps</a:t>
            </a:r>
            <a:r>
              <a:rPr lang="fi-FI" sz="2400" dirty="0"/>
              <a:t>)</a:t>
            </a:r>
            <a:br>
              <a:rPr lang="fi-FI" sz="2400" dirty="0"/>
            </a:br>
            <a:r>
              <a:rPr lang="fi-FI" sz="2400" dirty="0"/>
              <a:t>- </a:t>
            </a:r>
            <a:r>
              <a:rPr lang="fi-FI" sz="2400" dirty="0" err="1"/>
              <a:t>assembly</a:t>
            </a:r>
            <a:r>
              <a:rPr lang="fi-FI" sz="2400" dirty="0"/>
              <a:t> </a:t>
            </a:r>
            <a:r>
              <a:rPr lang="fi-FI" sz="2400" dirty="0" err="1"/>
              <a:t>tolerances</a:t>
            </a:r>
            <a:br>
              <a:rPr lang="fi-FI" sz="2400" dirty="0"/>
            </a:br>
            <a:r>
              <a:rPr lang="fi-FI" sz="2400" dirty="0"/>
              <a:t>- </a:t>
            </a:r>
            <a:r>
              <a:rPr lang="fi-FI" sz="2400" dirty="0" err="1"/>
              <a:t>moisture</a:t>
            </a:r>
            <a:r>
              <a:rPr lang="fi-FI" sz="2400" dirty="0"/>
              <a:t> </a:t>
            </a:r>
            <a:r>
              <a:rPr lang="fi-FI" sz="2400" dirty="0" err="1"/>
              <a:t>protection</a:t>
            </a:r>
            <a:br>
              <a:rPr lang="fi-FI" sz="2400" dirty="0"/>
            </a:br>
            <a:r>
              <a:rPr lang="fi-FI" sz="2400" dirty="0"/>
              <a:t>- on </a:t>
            </a:r>
            <a:r>
              <a:rPr lang="fi-FI" sz="2400" dirty="0" err="1"/>
              <a:t>site</a:t>
            </a:r>
            <a:r>
              <a:rPr lang="fi-FI" sz="2400" dirty="0"/>
              <a:t> </a:t>
            </a:r>
            <a:r>
              <a:rPr lang="fi-FI" sz="2400" dirty="0" err="1"/>
              <a:t>quality</a:t>
            </a:r>
            <a:r>
              <a:rPr lang="fi-FI" sz="2400" dirty="0"/>
              <a:t> </a:t>
            </a:r>
            <a:r>
              <a:rPr lang="fi-FI" sz="2400" dirty="0" err="1"/>
              <a:t>control</a:t>
            </a:r>
            <a:r>
              <a:rPr lang="fi-FI" sz="2400" dirty="0"/>
              <a:t> </a:t>
            </a:r>
            <a:br>
              <a:rPr lang="fi-FI" sz="2400" b="1" dirty="0"/>
            </a:br>
            <a:br>
              <a:rPr lang="fi-FI" sz="2400" b="1" dirty="0"/>
            </a:br>
            <a:endParaRPr lang="fi-FI" sz="2400" b="1" dirty="0"/>
          </a:p>
        </p:txBody>
      </p:sp>
      <p:sp>
        <p:nvSpPr>
          <p:cNvPr id="13" name="TextBox 10"/>
          <p:cNvSpPr txBox="1"/>
          <p:nvPr/>
        </p:nvSpPr>
        <p:spPr>
          <a:xfrm>
            <a:off x="636817" y="385782"/>
            <a:ext cx="74621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3200" b="1" dirty="0"/>
              <a:t>The Standard </a:t>
            </a:r>
            <a:r>
              <a:rPr lang="fi-FI" sz="3200" b="1" dirty="0" err="1"/>
              <a:t>chain</a:t>
            </a:r>
            <a:r>
              <a:rPr lang="fi-FI" sz="3200" b="1" dirty="0"/>
              <a:t> </a:t>
            </a:r>
            <a:br>
              <a:rPr lang="fi-FI" sz="3200" b="1" dirty="0"/>
            </a:br>
            <a:r>
              <a:rPr lang="fi-FI" sz="3200" b="1" dirty="0"/>
              <a:t>- </a:t>
            </a:r>
            <a:r>
              <a:rPr lang="fi-FI" sz="3200" b="1" dirty="0" err="1"/>
              <a:t>setting</a:t>
            </a:r>
            <a:r>
              <a:rPr lang="fi-FI" sz="3200" b="1" dirty="0"/>
              <a:t> </a:t>
            </a:r>
            <a:r>
              <a:rPr lang="fi-FI" sz="3200" b="1" dirty="0" err="1"/>
              <a:t>the</a:t>
            </a:r>
            <a:r>
              <a:rPr lang="fi-FI" sz="3200" b="1" dirty="0"/>
              <a:t> </a:t>
            </a:r>
            <a:r>
              <a:rPr lang="fi-FI" sz="3200" b="1" dirty="0" err="1"/>
              <a:t>quality</a:t>
            </a:r>
            <a:r>
              <a:rPr lang="fi-FI" sz="3200" b="1" dirty="0"/>
              <a:t> </a:t>
            </a:r>
            <a:r>
              <a:rPr lang="fi-FI" sz="3200" b="1" dirty="0" err="1"/>
              <a:t>level</a:t>
            </a:r>
            <a:endParaRPr lang="fi-FI" sz="3200" b="1" u="sng" dirty="0"/>
          </a:p>
        </p:txBody>
      </p:sp>
      <p:sp>
        <p:nvSpPr>
          <p:cNvPr id="16" name="Dian numeron paikkamerkki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53CFB-2F54-4B8E-9687-DE47BFAA9E35}" type="slidenum">
              <a:rPr lang="fi-FI" smtClean="0"/>
              <a:t>34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181626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 txBox="1">
            <a:spLocks/>
          </p:cNvSpPr>
          <p:nvPr/>
        </p:nvSpPr>
        <p:spPr bwMode="auto">
          <a:xfrm>
            <a:off x="179512" y="116632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r>
              <a:rPr lang="fi-FI" sz="3200" b="1" dirty="0">
                <a:solidFill>
                  <a:srgbClr val="003F7E"/>
                </a:solidFill>
              </a:rPr>
              <a:t>CE </a:t>
            </a:r>
            <a:r>
              <a:rPr lang="fi-FI" sz="3200" b="1" dirty="0" err="1">
                <a:solidFill>
                  <a:srgbClr val="003F7E"/>
                </a:solidFill>
              </a:rPr>
              <a:t>marking</a:t>
            </a:r>
            <a:r>
              <a:rPr lang="fi-FI" sz="3200" b="1" dirty="0">
                <a:solidFill>
                  <a:srgbClr val="003F7E"/>
                </a:solidFill>
              </a:rPr>
              <a:t> of Wood Products</a:t>
            </a:r>
          </a:p>
        </p:txBody>
      </p:sp>
      <p:sp>
        <p:nvSpPr>
          <p:cNvPr id="3" name="Sisällön paikkamerkki 2"/>
          <p:cNvSpPr txBox="1">
            <a:spLocks/>
          </p:cNvSpPr>
          <p:nvPr/>
        </p:nvSpPr>
        <p:spPr>
          <a:xfrm>
            <a:off x="195951" y="1259632"/>
            <a:ext cx="8964488" cy="5472608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charset="0"/>
              <a:buChar char="•"/>
              <a:defRPr sz="2600" kern="1200">
                <a:solidFill>
                  <a:srgbClr val="003F7E"/>
                </a:solidFill>
                <a:latin typeface="+mn-lt"/>
                <a:ea typeface="ＭＳ Ｐゴシック" pitchFamily="-80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charset="0"/>
              <a:buChar char="–"/>
              <a:defRPr sz="2200" kern="1200">
                <a:solidFill>
                  <a:srgbClr val="003F7E"/>
                </a:solidFill>
                <a:latin typeface="+mn-lt"/>
                <a:ea typeface="ＭＳ Ｐゴシック" pitchFamily="-80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charset="0"/>
              <a:buChar char="•"/>
              <a:defRPr sz="2000" kern="1200">
                <a:solidFill>
                  <a:srgbClr val="003F7E"/>
                </a:solidFill>
                <a:latin typeface="+mn-lt"/>
                <a:ea typeface="ＭＳ Ｐゴシック" pitchFamily="-80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charset="0"/>
              <a:buChar char="–"/>
              <a:defRPr sz="2000" kern="1200">
                <a:solidFill>
                  <a:srgbClr val="003F7E"/>
                </a:solidFill>
                <a:latin typeface="+mn-lt"/>
                <a:ea typeface="ＭＳ Ｐゴシック" pitchFamily="-80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Arial" charset="0"/>
              <a:buChar char="»"/>
              <a:defRPr sz="2000" kern="1200">
                <a:solidFill>
                  <a:srgbClr val="003F7E"/>
                </a:solidFill>
                <a:latin typeface="+mn-lt"/>
                <a:ea typeface="ＭＳ Ｐゴシック" pitchFamily="-80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  <a:tabLst>
                <a:tab pos="1527175" algn="l"/>
              </a:tabLst>
              <a:defRPr/>
            </a:pPr>
            <a:r>
              <a:rPr lang="fi-FI" sz="9800" b="1" dirty="0" err="1"/>
              <a:t>Harmonised</a:t>
            </a:r>
            <a:r>
              <a:rPr lang="fi-FI" sz="9800" b="1" dirty="0"/>
              <a:t> </a:t>
            </a:r>
            <a:r>
              <a:rPr lang="fi-FI" sz="9800" b="1" dirty="0" err="1"/>
              <a:t>standards</a:t>
            </a:r>
            <a:r>
              <a:rPr lang="fi-FI" sz="9800" b="1" dirty="0"/>
              <a:t> for </a:t>
            </a:r>
            <a:r>
              <a:rPr lang="fi-FI" sz="9800" b="1" dirty="0" err="1"/>
              <a:t>wood</a:t>
            </a:r>
            <a:r>
              <a:rPr lang="fi-FI" sz="9800" b="1" dirty="0"/>
              <a:t> products</a:t>
            </a:r>
            <a:br>
              <a:rPr lang="fi-FI" sz="9800" b="1" dirty="0"/>
            </a:br>
            <a:br>
              <a:rPr lang="fi-FI" sz="2900" b="1" dirty="0"/>
            </a:br>
            <a:endParaRPr lang="fi-FI" sz="2900" b="1" dirty="0"/>
          </a:p>
          <a:p>
            <a:pPr marL="0" indent="0">
              <a:buNone/>
              <a:tabLst>
                <a:tab pos="1527175" algn="l"/>
              </a:tabLst>
              <a:defRPr/>
            </a:pPr>
            <a:r>
              <a:rPr lang="fi-FI" sz="6200" dirty="0"/>
              <a:t>EN 13986	</a:t>
            </a:r>
            <a:r>
              <a:rPr lang="en-US" sz="6200" dirty="0"/>
              <a:t>Wood-based panels for use in construction</a:t>
            </a:r>
            <a:r>
              <a:rPr lang="fi-FI" sz="6200" dirty="0"/>
              <a:t>		</a:t>
            </a:r>
          </a:p>
          <a:p>
            <a:pPr marL="0" indent="0">
              <a:buNone/>
              <a:tabLst>
                <a:tab pos="1527175" algn="l"/>
              </a:tabLst>
              <a:defRPr/>
            </a:pPr>
            <a:r>
              <a:rPr lang="fi-FI" sz="6400" dirty="0"/>
              <a:t>EN 14250	</a:t>
            </a:r>
            <a:r>
              <a:rPr lang="en-US" sz="6400" dirty="0"/>
              <a:t>Prefabricated structural members assembled with punched metal plate fasteners</a:t>
            </a:r>
            <a:r>
              <a:rPr lang="fi-FI" sz="6400" dirty="0"/>
              <a:t> 		</a:t>
            </a:r>
          </a:p>
          <a:p>
            <a:pPr marL="0" indent="0">
              <a:buNone/>
              <a:tabLst>
                <a:tab pos="1527175" algn="l"/>
              </a:tabLst>
              <a:defRPr/>
            </a:pPr>
            <a:r>
              <a:rPr lang="fi-FI" sz="6200" dirty="0"/>
              <a:t>EN 14374	L</a:t>
            </a:r>
            <a:r>
              <a:rPr lang="en-US" sz="6400" dirty="0" err="1"/>
              <a:t>aminated</a:t>
            </a:r>
            <a:r>
              <a:rPr lang="en-US" sz="6400" dirty="0"/>
              <a:t> veneer lumber</a:t>
            </a:r>
            <a:r>
              <a:rPr lang="fi-FI" sz="6400" dirty="0"/>
              <a:t>	</a:t>
            </a:r>
            <a:r>
              <a:rPr lang="fi-FI" sz="6200" dirty="0"/>
              <a:t>	</a:t>
            </a:r>
          </a:p>
          <a:p>
            <a:pPr marL="0" indent="0">
              <a:buNone/>
              <a:tabLst>
                <a:tab pos="1527175" algn="l"/>
              </a:tabLst>
              <a:defRPr/>
            </a:pPr>
            <a:r>
              <a:rPr lang="fi-FI" sz="6200" dirty="0"/>
              <a:t>EN 14342	</a:t>
            </a:r>
            <a:r>
              <a:rPr lang="en-US" sz="6400" dirty="0"/>
              <a:t>Wood flooring</a:t>
            </a:r>
            <a:r>
              <a:rPr lang="fi-FI" sz="6400" dirty="0"/>
              <a:t>			</a:t>
            </a:r>
          </a:p>
          <a:p>
            <a:pPr marL="0" indent="0">
              <a:buNone/>
              <a:tabLst>
                <a:tab pos="1527175" algn="l"/>
              </a:tabLst>
              <a:defRPr/>
            </a:pPr>
            <a:r>
              <a:rPr lang="fi-FI" sz="6400" dirty="0"/>
              <a:t>EN 14080	</a:t>
            </a:r>
            <a:r>
              <a:rPr lang="en-US" sz="6400" dirty="0"/>
              <a:t>Glued laminated timber and glued solid timber</a:t>
            </a:r>
            <a:r>
              <a:rPr lang="fi-FI" sz="6200" dirty="0"/>
              <a:t>	</a:t>
            </a:r>
          </a:p>
          <a:p>
            <a:pPr marL="0" indent="0">
              <a:buNone/>
              <a:tabLst>
                <a:tab pos="1527175" algn="l"/>
              </a:tabLst>
              <a:defRPr/>
            </a:pPr>
            <a:r>
              <a:rPr lang="fi-FI" sz="6400" dirty="0"/>
              <a:t>EN 14081	</a:t>
            </a:r>
            <a:r>
              <a:rPr lang="en-US" sz="6400" dirty="0"/>
              <a:t>Strength graded structural timber</a:t>
            </a:r>
            <a:r>
              <a:rPr lang="fi-FI" sz="6400" dirty="0"/>
              <a:t>		</a:t>
            </a:r>
          </a:p>
          <a:p>
            <a:pPr marL="0" indent="0">
              <a:buNone/>
            </a:pPr>
            <a:r>
              <a:rPr lang="fi-FI" sz="6400" dirty="0"/>
              <a:t>EN 14915		   </a:t>
            </a:r>
            <a:r>
              <a:rPr lang="en-US" sz="6400" dirty="0"/>
              <a:t>Solid wood </a:t>
            </a:r>
            <a:r>
              <a:rPr lang="en-US" sz="6400" dirty="0" err="1"/>
              <a:t>panelling</a:t>
            </a:r>
            <a:r>
              <a:rPr lang="en-US" sz="6400" dirty="0"/>
              <a:t> and cladding</a:t>
            </a:r>
            <a:endParaRPr lang="fi-FI" sz="6400" dirty="0"/>
          </a:p>
          <a:p>
            <a:pPr marL="0" indent="0">
              <a:buNone/>
              <a:tabLst>
                <a:tab pos="1527175" algn="l"/>
              </a:tabLst>
              <a:defRPr/>
            </a:pPr>
            <a:r>
              <a:rPr lang="fi-FI" sz="6400" dirty="0"/>
              <a:t>EN 14545	</a:t>
            </a:r>
            <a:r>
              <a:rPr lang="en-US" sz="6400" dirty="0"/>
              <a:t>Connectors</a:t>
            </a:r>
            <a:r>
              <a:rPr lang="fi-FI" sz="6400" dirty="0"/>
              <a:t>		</a:t>
            </a:r>
          </a:p>
          <a:p>
            <a:pPr marL="0" indent="0">
              <a:buNone/>
              <a:tabLst>
                <a:tab pos="1527175" algn="l"/>
              </a:tabLst>
              <a:defRPr/>
            </a:pPr>
            <a:r>
              <a:rPr lang="fi-FI" sz="6400" dirty="0"/>
              <a:t>EN 14592	</a:t>
            </a:r>
            <a:r>
              <a:rPr lang="en-US" sz="6400" dirty="0"/>
              <a:t>Dowel-type fasteners</a:t>
            </a:r>
            <a:r>
              <a:rPr lang="fi-FI" sz="6400" dirty="0"/>
              <a:t>		</a:t>
            </a:r>
          </a:p>
          <a:p>
            <a:pPr marL="0" indent="0">
              <a:buNone/>
              <a:tabLst>
                <a:tab pos="1527175" algn="l"/>
              </a:tabLst>
              <a:defRPr/>
            </a:pPr>
            <a:r>
              <a:rPr lang="fi-FI" sz="6400" dirty="0"/>
              <a:t>EN 14229	</a:t>
            </a:r>
            <a:r>
              <a:rPr lang="en-US" sz="6400" dirty="0"/>
              <a:t>Wood poles</a:t>
            </a:r>
            <a:r>
              <a:rPr lang="fi-FI" sz="6400" dirty="0"/>
              <a:t>		</a:t>
            </a:r>
          </a:p>
          <a:p>
            <a:pPr marL="0" indent="0">
              <a:buNone/>
              <a:tabLst>
                <a:tab pos="1527175" algn="l"/>
              </a:tabLst>
              <a:defRPr/>
            </a:pPr>
            <a:r>
              <a:rPr lang="fi-FI" sz="6400" dirty="0"/>
              <a:t>EN 15497	</a:t>
            </a:r>
            <a:r>
              <a:rPr lang="en-US" sz="6400" dirty="0"/>
              <a:t>Structural finger jointed solid timber</a:t>
            </a:r>
            <a:endParaRPr lang="fi-FI" sz="6400" dirty="0"/>
          </a:p>
          <a:p>
            <a:pPr marL="0" indent="0">
              <a:buFont typeface="Arial" charset="0"/>
              <a:buNone/>
              <a:tabLst>
                <a:tab pos="1527175" algn="l"/>
              </a:tabLst>
              <a:defRPr/>
            </a:pPr>
            <a:endParaRPr lang="fi-FI" sz="6400" dirty="0"/>
          </a:p>
          <a:p>
            <a:pPr marL="0" indent="0">
              <a:buFont typeface="Arial" charset="0"/>
              <a:buNone/>
              <a:tabLst>
                <a:tab pos="1527175" algn="l"/>
              </a:tabLst>
              <a:defRPr/>
            </a:pPr>
            <a:r>
              <a:rPr lang="fi-FI" sz="6200" b="1" dirty="0"/>
              <a:t>To </a:t>
            </a:r>
            <a:r>
              <a:rPr lang="fi-FI" sz="6200" b="1" dirty="0" err="1"/>
              <a:t>be</a:t>
            </a:r>
            <a:r>
              <a:rPr lang="fi-FI" sz="6200" b="1" dirty="0"/>
              <a:t> </a:t>
            </a:r>
            <a:r>
              <a:rPr lang="fi-FI" sz="6200" b="1" dirty="0" err="1"/>
              <a:t>finalised</a:t>
            </a:r>
            <a:br>
              <a:rPr lang="fi-FI" sz="6200" b="1" dirty="0"/>
            </a:br>
            <a:endParaRPr lang="fi-FI" sz="6200" b="1" dirty="0"/>
          </a:p>
          <a:p>
            <a:pPr marL="0" indent="0">
              <a:buNone/>
              <a:tabLst>
                <a:tab pos="1527175" algn="l"/>
              </a:tabLst>
              <a:defRPr/>
            </a:pPr>
            <a:r>
              <a:rPr lang="fi-FI" sz="6400" dirty="0"/>
              <a:t>EN 16351 </a:t>
            </a:r>
            <a:r>
              <a:rPr lang="en-US" sz="6400" dirty="0"/>
              <a:t> 	Cross laminated timber </a:t>
            </a:r>
            <a:r>
              <a:rPr lang="fi-FI" sz="6400" dirty="0"/>
              <a:t>	</a:t>
            </a:r>
            <a:br>
              <a:rPr lang="fi-FI" sz="6400" dirty="0"/>
            </a:br>
            <a:r>
              <a:rPr lang="fi-FI" sz="6400" dirty="0"/>
              <a:t>EN 14732	</a:t>
            </a:r>
            <a:r>
              <a:rPr lang="en-GB" sz="6400" dirty="0"/>
              <a:t>Prefabricated, structural wall, floor and roof elements</a:t>
            </a:r>
            <a:r>
              <a:rPr lang="fi-FI" sz="6400" dirty="0"/>
              <a:t> 		</a:t>
            </a:r>
          </a:p>
          <a:p>
            <a:pPr>
              <a:defRPr/>
            </a:pPr>
            <a:endParaRPr lang="fi-FI" sz="6400" dirty="0"/>
          </a:p>
          <a:p>
            <a:pPr>
              <a:defRPr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597805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3B32F31-9775-41D1-824E-87A4849840A2}" type="datetime1">
              <a:rPr lang="fi-FI" smtClean="0"/>
              <a:pPr>
                <a:defRPr/>
              </a:pPr>
              <a:t>3.4.2019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Mikko Viljakainen</a:t>
            </a:r>
            <a:endParaRPr lang="fi-FI" dirty="0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5946"/>
            <a:ext cx="9696602" cy="6858000"/>
          </a:xfrm>
          <a:prstGeom prst="rect">
            <a:avLst/>
          </a:prstGeom>
        </p:spPr>
      </p:pic>
      <p:sp>
        <p:nvSpPr>
          <p:cNvPr id="6" name="Ellipsi 5"/>
          <p:cNvSpPr/>
          <p:nvPr/>
        </p:nvSpPr>
        <p:spPr>
          <a:xfrm>
            <a:off x="222023" y="159143"/>
            <a:ext cx="2520280" cy="2520280"/>
          </a:xfrm>
          <a:prstGeom prst="ellipse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7" name="Ellipsi 6"/>
          <p:cNvSpPr/>
          <p:nvPr/>
        </p:nvSpPr>
        <p:spPr>
          <a:xfrm>
            <a:off x="6228184" y="162581"/>
            <a:ext cx="2148487" cy="2148487"/>
          </a:xfrm>
          <a:prstGeom prst="ellipse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Ellipsi 7"/>
          <p:cNvSpPr/>
          <p:nvPr/>
        </p:nvSpPr>
        <p:spPr>
          <a:xfrm>
            <a:off x="6228184" y="2360702"/>
            <a:ext cx="2148487" cy="2148487"/>
          </a:xfrm>
          <a:prstGeom prst="ellipse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Ellipsi 8"/>
          <p:cNvSpPr/>
          <p:nvPr/>
        </p:nvSpPr>
        <p:spPr>
          <a:xfrm>
            <a:off x="6228184" y="4581128"/>
            <a:ext cx="2148487" cy="2148487"/>
          </a:xfrm>
          <a:prstGeom prst="ellipse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Otsikko 9"/>
          <p:cNvSpPr txBox="1">
            <a:spLocks/>
          </p:cNvSpPr>
          <p:nvPr/>
        </p:nvSpPr>
        <p:spPr bwMode="auto">
          <a:xfrm>
            <a:off x="609600" y="52292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0070C0"/>
                </a:solidFill>
                <a:latin typeface="Frutiger light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589199"/>
                </a:solidFill>
                <a:latin typeface="Arial Black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589199"/>
                </a:solidFill>
                <a:latin typeface="Arial Black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589199"/>
                </a:solidFill>
                <a:latin typeface="Arial Black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589199"/>
                </a:solidFill>
                <a:latin typeface="Arial Black" pitchFamily="34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589199"/>
                </a:solidFill>
                <a:latin typeface="Arial Black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589199"/>
                </a:solidFill>
                <a:latin typeface="Arial Black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589199"/>
                </a:solidFill>
                <a:latin typeface="Arial Black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589199"/>
                </a:solidFill>
                <a:latin typeface="Arial Black" pitchFamily="34" charset="0"/>
                <a:cs typeface="Arial" charset="0"/>
              </a:defRPr>
            </a:lvl9pPr>
          </a:lstStyle>
          <a:p>
            <a:r>
              <a:rPr lang="fi-FI" sz="4000" dirty="0">
                <a:solidFill>
                  <a:srgbClr val="FFFFFF"/>
                </a:solidFill>
              </a:rPr>
              <a:t> </a:t>
            </a:r>
            <a:br>
              <a:rPr lang="fi-FI" sz="2000" dirty="0">
                <a:solidFill>
                  <a:srgbClr val="FFFFFF"/>
                </a:solidFill>
              </a:rPr>
            </a:br>
            <a:r>
              <a:rPr lang="fi-FI" sz="2800" dirty="0">
                <a:solidFill>
                  <a:srgbClr val="FFFFFF"/>
                </a:solidFill>
              </a:rPr>
              <a:t>Open Industrial </a:t>
            </a:r>
            <a:r>
              <a:rPr lang="fi-FI" sz="2800" dirty="0" err="1">
                <a:solidFill>
                  <a:srgbClr val="FFFFFF"/>
                </a:solidFill>
              </a:rPr>
              <a:t>standard</a:t>
            </a:r>
            <a:endParaRPr lang="fi-FI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3413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539552" y="1196752"/>
            <a:ext cx="8136904" cy="3384376"/>
          </a:xfrm>
        </p:spPr>
        <p:txBody>
          <a:bodyPr>
            <a:normAutofit fontScale="90000"/>
          </a:bodyPr>
          <a:lstStyle/>
          <a:p>
            <a:r>
              <a:rPr lang="fi-FI" sz="3600" dirty="0" err="1">
                <a:solidFill>
                  <a:srgbClr val="003F7E"/>
                </a:solidFill>
                <a:latin typeface="Arial" pitchFamily="34" charset="0"/>
                <a:ea typeface="MS PGothic" pitchFamily="34" charset="-128"/>
                <a:cs typeface="+mn-cs"/>
              </a:rPr>
              <a:t>Eurocode</a:t>
            </a:r>
            <a:r>
              <a:rPr lang="fi-FI" sz="3600" dirty="0">
                <a:solidFill>
                  <a:srgbClr val="003F7E"/>
                </a:solidFill>
                <a:latin typeface="Arial" pitchFamily="34" charset="0"/>
                <a:ea typeface="MS PGothic" pitchFamily="34" charset="-128"/>
                <a:cs typeface="+mn-cs"/>
              </a:rPr>
              <a:t> 5 </a:t>
            </a:r>
            <a:r>
              <a:rPr lang="en-US" sz="3600" dirty="0">
                <a:solidFill>
                  <a:srgbClr val="003F7E"/>
                </a:solidFill>
                <a:latin typeface="Arial" pitchFamily="34" charset="0"/>
                <a:ea typeface="MS PGothic" pitchFamily="34" charset="-128"/>
                <a:cs typeface="+mn-cs"/>
              </a:rPr>
              <a:t>Design of timber structures</a:t>
            </a:r>
            <a:br>
              <a:rPr lang="en-US" sz="3600" dirty="0">
                <a:solidFill>
                  <a:srgbClr val="003F7E"/>
                </a:solidFill>
                <a:latin typeface="Arial" pitchFamily="34" charset="0"/>
                <a:ea typeface="MS PGothic" pitchFamily="34" charset="-128"/>
                <a:cs typeface="+mn-cs"/>
              </a:rPr>
            </a:br>
            <a:br>
              <a:rPr lang="fi-FI" dirty="0"/>
            </a:br>
            <a:r>
              <a:rPr lang="fi-FI" sz="2800" b="0" dirty="0"/>
              <a:t>- EN 1995-1-1 </a:t>
            </a:r>
            <a:r>
              <a:rPr lang="en-US" sz="2800" b="0" dirty="0"/>
              <a:t>Common rules and rules for buildings</a:t>
            </a:r>
            <a:br>
              <a:rPr lang="fi-FI" sz="2800" b="0" dirty="0"/>
            </a:br>
            <a:r>
              <a:rPr lang="fi-FI" sz="2800" b="0" dirty="0"/>
              <a:t>- EN 1995-1-2 </a:t>
            </a:r>
            <a:r>
              <a:rPr lang="en-US" sz="2800" b="0" dirty="0"/>
              <a:t>Structural fire design</a:t>
            </a:r>
            <a:r>
              <a:rPr lang="fi-FI" sz="2800" b="0" dirty="0"/>
              <a:t> </a:t>
            </a:r>
            <a:br>
              <a:rPr lang="fi-FI" sz="2800" b="0" dirty="0"/>
            </a:br>
            <a:r>
              <a:rPr lang="fi-FI" sz="2800" b="0" dirty="0"/>
              <a:t>- EN 1995-2    </a:t>
            </a:r>
            <a:r>
              <a:rPr lang="en-US" sz="2800" b="0" dirty="0"/>
              <a:t>Bridges</a:t>
            </a:r>
            <a:br>
              <a:rPr lang="en-US" sz="2800" b="0" dirty="0"/>
            </a:br>
            <a:r>
              <a:rPr lang="en-US" sz="2800" b="0" dirty="0"/>
              <a:t>- N</a:t>
            </a:r>
            <a:r>
              <a:rPr lang="fi-FI" sz="2800" b="0" dirty="0" err="1"/>
              <a:t>ational</a:t>
            </a:r>
            <a:r>
              <a:rPr lang="fi-FI" sz="2800" b="0" dirty="0"/>
              <a:t> </a:t>
            </a:r>
            <a:r>
              <a:rPr lang="fi-FI" sz="2800" b="0" dirty="0" err="1"/>
              <a:t>annexes</a:t>
            </a:r>
            <a:r>
              <a:rPr lang="fi-FI" sz="2800" b="0" dirty="0"/>
              <a:t> </a:t>
            </a:r>
            <a:r>
              <a:rPr lang="fi-FI" sz="2800" b="0" dirty="0" err="1"/>
              <a:t>are</a:t>
            </a:r>
            <a:r>
              <a:rPr lang="fi-FI" sz="2800" b="0" dirty="0"/>
              <a:t> </a:t>
            </a:r>
            <a:r>
              <a:rPr lang="fi-FI" sz="2800" b="0" dirty="0" err="1"/>
              <a:t>ready</a:t>
            </a:r>
            <a:r>
              <a:rPr lang="fi-FI" sz="2800" b="0" dirty="0"/>
              <a:t> and </a:t>
            </a:r>
            <a:r>
              <a:rPr lang="fi-FI" sz="2800" b="0" dirty="0" err="1"/>
              <a:t>these</a:t>
            </a:r>
            <a:r>
              <a:rPr lang="fi-FI" sz="2800" b="0" dirty="0"/>
              <a:t> </a:t>
            </a:r>
            <a:r>
              <a:rPr lang="fi-FI" sz="2800" b="0" dirty="0" err="1"/>
              <a:t>are</a:t>
            </a:r>
            <a:r>
              <a:rPr lang="fi-FI" sz="2800" b="0" dirty="0"/>
              <a:t> </a:t>
            </a:r>
            <a:r>
              <a:rPr lang="fi-FI" sz="2800" b="0" dirty="0" err="1"/>
              <a:t>being</a:t>
            </a:r>
            <a:r>
              <a:rPr lang="fi-FI" sz="2800" b="0" dirty="0"/>
              <a:t> </a:t>
            </a:r>
            <a:r>
              <a:rPr lang="fi-FI" sz="2800" b="0" dirty="0" err="1"/>
              <a:t>compared</a:t>
            </a:r>
            <a:br>
              <a:rPr lang="fi-FI" sz="2800" b="0" dirty="0"/>
            </a:br>
            <a:r>
              <a:rPr lang="fi-FI" sz="2800" b="0" dirty="0"/>
              <a:t>- </a:t>
            </a:r>
            <a:r>
              <a:rPr lang="fi-FI" sz="2800" b="0" dirty="0" err="1"/>
              <a:t>Eurocodes</a:t>
            </a:r>
            <a:r>
              <a:rPr lang="fi-FI" sz="2800" b="0" dirty="0"/>
              <a:t> </a:t>
            </a:r>
            <a:r>
              <a:rPr lang="fi-FI" sz="2800" b="0" dirty="0" err="1"/>
              <a:t>have</a:t>
            </a:r>
            <a:r>
              <a:rPr lang="fi-FI" sz="2800" b="0" dirty="0"/>
              <a:t> </a:t>
            </a:r>
            <a:r>
              <a:rPr lang="fi-FI" sz="2800" b="0" dirty="0" err="1"/>
              <a:t>been</a:t>
            </a:r>
            <a:r>
              <a:rPr lang="fi-FI" sz="2800" b="0" dirty="0"/>
              <a:t> in </a:t>
            </a:r>
            <a:r>
              <a:rPr lang="fi-FI" sz="2800" b="0" dirty="0" err="1"/>
              <a:t>use</a:t>
            </a:r>
            <a:r>
              <a:rPr lang="fi-FI" sz="2800" b="0" dirty="0"/>
              <a:t> for </a:t>
            </a:r>
            <a:r>
              <a:rPr lang="fi-FI" sz="2800" b="0" dirty="0" err="1"/>
              <a:t>several</a:t>
            </a:r>
            <a:r>
              <a:rPr lang="fi-FI" sz="2800" b="0" dirty="0"/>
              <a:t> </a:t>
            </a:r>
            <a:r>
              <a:rPr lang="fi-FI" sz="2800" b="0" dirty="0" err="1"/>
              <a:t>years</a:t>
            </a:r>
            <a:br>
              <a:rPr lang="fi-FI" sz="2800" b="0" dirty="0"/>
            </a:br>
            <a:endParaRPr lang="fi-FI" sz="2800" b="0" dirty="0"/>
          </a:p>
        </p:txBody>
      </p:sp>
      <p:sp>
        <p:nvSpPr>
          <p:cNvPr id="30724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fld id="{F526FF0B-D299-41C1-870E-579224E829CA}" type="slidenum">
              <a:rPr lang="en-US" smtClean="0">
                <a:solidFill>
                  <a:srgbClr val="003F7E"/>
                </a:solidFill>
              </a:rPr>
              <a:pPr eaLnBrk="1" hangingPunct="1"/>
              <a:t>37</a:t>
            </a:fld>
            <a:endParaRPr lang="en-US">
              <a:solidFill>
                <a:srgbClr val="003F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5412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606" y="325370"/>
            <a:ext cx="7880801" cy="511342"/>
          </a:xfrm>
        </p:spPr>
        <p:txBody>
          <a:bodyPr>
            <a:noAutofit/>
          </a:bodyPr>
          <a:lstStyle/>
          <a:p>
            <a:r>
              <a:rPr lang="fi-FI" dirty="0" err="1">
                <a:solidFill>
                  <a:srgbClr val="003F7E"/>
                </a:solidFill>
                <a:latin typeface="Arial" pitchFamily="34" charset="0"/>
                <a:ea typeface="MS PGothic" pitchFamily="34" charset="-128"/>
                <a:cs typeface="+mn-cs"/>
              </a:rPr>
              <a:t>Eurocode</a:t>
            </a:r>
            <a:r>
              <a:rPr lang="fi-FI" dirty="0">
                <a:solidFill>
                  <a:srgbClr val="003F7E"/>
                </a:solidFill>
                <a:latin typeface="Arial" pitchFamily="34" charset="0"/>
                <a:ea typeface="MS PGothic" pitchFamily="34" charset="-128"/>
                <a:cs typeface="+mn-cs"/>
              </a:rPr>
              <a:t> 5 </a:t>
            </a:r>
            <a:r>
              <a:rPr lang="en-US" dirty="0">
                <a:solidFill>
                  <a:srgbClr val="003F7E"/>
                </a:solidFill>
                <a:latin typeface="Arial" pitchFamily="34" charset="0"/>
                <a:ea typeface="MS PGothic" pitchFamily="34" charset="-128"/>
                <a:cs typeface="+mn-cs"/>
              </a:rPr>
              <a:t>Design of timber structures</a:t>
            </a:r>
            <a:endParaRPr lang="fi-FI" dirty="0">
              <a:solidFill>
                <a:srgbClr val="003F7E"/>
              </a:solidFill>
              <a:latin typeface="Arial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096598" y="6331654"/>
            <a:ext cx="700422" cy="365125"/>
          </a:xfrm>
        </p:spPr>
        <p:txBody>
          <a:bodyPr/>
          <a:lstStyle/>
          <a:p>
            <a:pPr algn="l"/>
            <a:fld id="{1F4D50CA-F9F4-4F82-9F28-967629681EF9}" type="slidenum">
              <a:rPr lang="fi-FI" smtClean="0"/>
              <a:pPr algn="l"/>
              <a:t>38</a:t>
            </a:fld>
            <a:endParaRPr lang="fi-FI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9096" y="847810"/>
            <a:ext cx="9059408" cy="457601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fi-FI" sz="2900" b="1" dirty="0"/>
              <a:t>New </a:t>
            </a:r>
            <a:r>
              <a:rPr lang="fi-FI" sz="2900" b="1" dirty="0" err="1"/>
              <a:t>generation</a:t>
            </a:r>
            <a:r>
              <a:rPr lang="fi-FI" sz="2900" b="1" dirty="0"/>
              <a:t> of the </a:t>
            </a:r>
            <a:r>
              <a:rPr lang="fi-FI" sz="2900" b="1" dirty="0" err="1"/>
              <a:t>Eurocodes</a:t>
            </a:r>
            <a:r>
              <a:rPr lang="fi-FI" sz="2900" b="1" dirty="0"/>
              <a:t> is </a:t>
            </a:r>
            <a:r>
              <a:rPr lang="fi-FI" sz="2900" b="1" dirty="0" err="1"/>
              <a:t>under</a:t>
            </a:r>
            <a:r>
              <a:rPr lang="fi-FI" sz="2900" b="1" dirty="0"/>
              <a:t> </a:t>
            </a:r>
            <a:r>
              <a:rPr lang="fi-FI" sz="2900" b="1" dirty="0" err="1"/>
              <a:t>work</a:t>
            </a:r>
            <a:r>
              <a:rPr lang="fi-FI" sz="2900" b="1" dirty="0"/>
              <a:t> in CEN/TC250/SC5 </a:t>
            </a:r>
            <a:r>
              <a:rPr lang="fi-FI" sz="2900" b="1" dirty="0" err="1"/>
              <a:t>by</a:t>
            </a:r>
            <a:r>
              <a:rPr lang="fi-FI" sz="2900" b="1" dirty="0"/>
              <a:t> 2022</a:t>
            </a:r>
          </a:p>
          <a:p>
            <a:r>
              <a:rPr lang="fi-FI" sz="2900" dirty="0" err="1"/>
              <a:t>Simplification</a:t>
            </a:r>
            <a:r>
              <a:rPr lang="fi-FI" sz="2900" dirty="0"/>
              <a:t> of </a:t>
            </a:r>
            <a:r>
              <a:rPr lang="fi-FI" sz="2900" dirty="0" err="1"/>
              <a:t>the</a:t>
            </a:r>
            <a:r>
              <a:rPr lang="fi-FI" sz="2900" dirty="0"/>
              <a:t> design </a:t>
            </a:r>
            <a:r>
              <a:rPr lang="fi-FI" sz="2900" dirty="0" err="1"/>
              <a:t>work</a:t>
            </a:r>
            <a:endParaRPr lang="fi-FI" sz="2900" dirty="0"/>
          </a:p>
          <a:p>
            <a:r>
              <a:rPr lang="fi-FI" sz="2900" dirty="0" err="1"/>
              <a:t>Bring</a:t>
            </a:r>
            <a:r>
              <a:rPr lang="fi-FI" sz="2900" dirty="0"/>
              <a:t> in </a:t>
            </a:r>
            <a:r>
              <a:rPr lang="fi-FI" sz="2900" dirty="0" err="1"/>
              <a:t>new</a:t>
            </a:r>
            <a:r>
              <a:rPr lang="fi-FI" sz="2900" dirty="0"/>
              <a:t> </a:t>
            </a:r>
            <a:r>
              <a:rPr lang="fi-FI" sz="2900" dirty="0" err="1"/>
              <a:t>research</a:t>
            </a:r>
            <a:r>
              <a:rPr lang="fi-FI" sz="2900" dirty="0"/>
              <a:t> </a:t>
            </a:r>
            <a:r>
              <a:rPr lang="fi-FI" sz="2900" dirty="0" err="1"/>
              <a:t>results</a:t>
            </a:r>
            <a:endParaRPr lang="fi-FI" sz="2900" dirty="0"/>
          </a:p>
          <a:p>
            <a:pPr marL="0" indent="0">
              <a:buNone/>
            </a:pPr>
            <a:endParaRPr lang="fi-FI" sz="2900" u="sng" dirty="0"/>
          </a:p>
          <a:p>
            <a:pPr marL="0" indent="0">
              <a:buNone/>
            </a:pPr>
            <a:r>
              <a:rPr lang="fi-FI" sz="2900" b="1" dirty="0"/>
              <a:t>New design </a:t>
            </a:r>
            <a:r>
              <a:rPr lang="fi-FI" sz="2900" b="1" dirty="0" err="1"/>
              <a:t>rules</a:t>
            </a:r>
            <a:r>
              <a:rPr lang="fi-FI" sz="2900" b="1" dirty="0"/>
              <a:t> for: </a:t>
            </a:r>
            <a:br>
              <a:rPr lang="fi-FI" sz="2900" b="1" dirty="0"/>
            </a:br>
            <a:br>
              <a:rPr lang="fi-FI" sz="2900" dirty="0"/>
            </a:br>
            <a:r>
              <a:rPr lang="fi-FI" sz="2900" dirty="0"/>
              <a:t>- Cross </a:t>
            </a:r>
            <a:r>
              <a:rPr lang="fi-FI" sz="2900" dirty="0" err="1"/>
              <a:t>laminated</a:t>
            </a:r>
            <a:r>
              <a:rPr lang="fi-FI" sz="2900" dirty="0"/>
              <a:t> </a:t>
            </a:r>
            <a:r>
              <a:rPr lang="fi-FI" sz="2900" dirty="0" err="1"/>
              <a:t>timber</a:t>
            </a:r>
            <a:r>
              <a:rPr lang="fi-FI" sz="2900" dirty="0"/>
              <a:t> CLT</a:t>
            </a:r>
            <a:br>
              <a:rPr lang="fi-FI" sz="2900" dirty="0"/>
            </a:br>
            <a:br>
              <a:rPr lang="fi-FI" sz="2900" dirty="0"/>
            </a:br>
            <a:r>
              <a:rPr lang="fi-FI" sz="2900" dirty="0"/>
              <a:t>- </a:t>
            </a:r>
            <a:r>
              <a:rPr lang="fi-FI" sz="2900" dirty="0" err="1"/>
              <a:t>Reinforcements</a:t>
            </a:r>
            <a:r>
              <a:rPr lang="fi-FI" sz="2900" dirty="0"/>
              <a:t> and </a:t>
            </a:r>
            <a:r>
              <a:rPr lang="fi-FI" sz="2900" dirty="0" err="1"/>
              <a:t>holes</a:t>
            </a:r>
            <a:r>
              <a:rPr lang="fi-FI" sz="2900" dirty="0"/>
              <a:t> in </a:t>
            </a:r>
            <a:r>
              <a:rPr lang="fi-FI" sz="2900" dirty="0" err="1"/>
              <a:t>beams</a:t>
            </a:r>
            <a:br>
              <a:rPr lang="fi-FI" sz="2900" dirty="0"/>
            </a:br>
            <a:br>
              <a:rPr lang="fi-FI" sz="2900" dirty="0"/>
            </a:br>
            <a:r>
              <a:rPr lang="fi-FI" sz="2900" dirty="0"/>
              <a:t>- Timber </a:t>
            </a:r>
            <a:r>
              <a:rPr lang="fi-FI" sz="2900" dirty="0" err="1"/>
              <a:t>concrete</a:t>
            </a:r>
            <a:r>
              <a:rPr lang="fi-FI" sz="2900" dirty="0"/>
              <a:t> </a:t>
            </a:r>
            <a:r>
              <a:rPr lang="fi-FI" sz="2900" dirty="0" err="1"/>
              <a:t>composite</a:t>
            </a:r>
            <a:r>
              <a:rPr lang="fi-FI" sz="2900" dirty="0"/>
              <a:t> </a:t>
            </a:r>
            <a:r>
              <a:rPr lang="fi-FI" sz="2900" dirty="0" err="1"/>
              <a:t>structures</a:t>
            </a:r>
            <a:br>
              <a:rPr lang="fi-FI" sz="2900" dirty="0"/>
            </a:br>
            <a:br>
              <a:rPr lang="fi-FI" sz="2900" dirty="0"/>
            </a:br>
            <a:r>
              <a:rPr lang="fi-FI" sz="2900" dirty="0"/>
              <a:t>- New </a:t>
            </a:r>
            <a:r>
              <a:rPr lang="fi-FI" sz="2900" dirty="0" err="1"/>
              <a:t>approaches</a:t>
            </a:r>
            <a:r>
              <a:rPr lang="fi-FI" sz="2900" dirty="0"/>
              <a:t> to </a:t>
            </a:r>
            <a:r>
              <a:rPr lang="fi-FI" sz="2900" dirty="0" err="1"/>
              <a:t>connections</a:t>
            </a:r>
            <a:r>
              <a:rPr lang="fi-FI" sz="2900" dirty="0"/>
              <a:t>, </a:t>
            </a:r>
            <a:r>
              <a:rPr lang="fi-FI" sz="2900" dirty="0" err="1"/>
              <a:t>stability</a:t>
            </a:r>
            <a:r>
              <a:rPr lang="fi-FI" sz="2900" dirty="0"/>
              <a:t> and </a:t>
            </a:r>
            <a:r>
              <a:rPr lang="fi-FI" sz="2900" dirty="0" err="1"/>
              <a:t>floor</a:t>
            </a:r>
            <a:r>
              <a:rPr lang="fi-FI" sz="2900" dirty="0"/>
              <a:t> </a:t>
            </a:r>
            <a:r>
              <a:rPr lang="fi-FI" sz="2900" dirty="0" err="1"/>
              <a:t>vibrations</a:t>
            </a:r>
            <a:endParaRPr lang="fi-FI" sz="2900" dirty="0"/>
          </a:p>
          <a:p>
            <a:pPr marL="0" indent="0">
              <a:buNone/>
            </a:pPr>
            <a:endParaRPr lang="fi-FI" b="1" dirty="0"/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1EEC0A96-2FFA-4554-A2BD-CE9B713F94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8763" y="3281258"/>
            <a:ext cx="1800200" cy="935239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57F66713-2047-4BE1-8605-28EA194EB3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0536" y="1782957"/>
            <a:ext cx="3145739" cy="152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2043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9"/>
          <p:cNvSpPr>
            <a:spLocks noGrp="1"/>
          </p:cNvSpPr>
          <p:nvPr>
            <p:ph type="title" idx="4294967295"/>
          </p:nvPr>
        </p:nvSpPr>
        <p:spPr bwMode="auto">
          <a:xfrm>
            <a:off x="0" y="1937982"/>
            <a:ext cx="9144000" cy="309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285750" indent="-285750" algn="ctr"/>
            <a:r>
              <a:rPr lang="fi-FI" sz="2400" dirty="0" err="1">
                <a:solidFill>
                  <a:schemeClr val="bg1"/>
                </a:solidFill>
              </a:rPr>
              <a:t>Fire</a:t>
            </a:r>
            <a:r>
              <a:rPr lang="fi-FI" sz="2400" dirty="0">
                <a:solidFill>
                  <a:schemeClr val="bg1"/>
                </a:solidFill>
              </a:rPr>
              <a:t> </a:t>
            </a:r>
            <a:r>
              <a:rPr lang="fi-FI" sz="2400" dirty="0" err="1">
                <a:solidFill>
                  <a:schemeClr val="bg1"/>
                </a:solidFill>
              </a:rPr>
              <a:t>regulations</a:t>
            </a:r>
            <a:r>
              <a:rPr lang="fi-FI" sz="2400" dirty="0">
                <a:solidFill>
                  <a:schemeClr val="bg1"/>
                </a:solidFill>
              </a:rPr>
              <a:t> in Europe</a:t>
            </a:r>
            <a:br>
              <a:rPr lang="fi-FI" sz="2400" dirty="0">
                <a:solidFill>
                  <a:schemeClr val="bg1"/>
                </a:solidFill>
              </a:rPr>
            </a:br>
            <a:endParaRPr lang="fi-FI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96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/>
          <p:cNvSpPr/>
          <p:nvPr/>
        </p:nvSpPr>
        <p:spPr>
          <a:xfrm>
            <a:off x="3563888" y="1817924"/>
            <a:ext cx="2664296" cy="377921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000" dirty="0"/>
              <a:t>Federation of </a:t>
            </a:r>
            <a:r>
              <a:rPr lang="fi-FI" sz="2000" dirty="0" err="1"/>
              <a:t>the</a:t>
            </a:r>
            <a:r>
              <a:rPr lang="fi-FI" sz="2000" dirty="0"/>
              <a:t> </a:t>
            </a:r>
            <a:r>
              <a:rPr lang="fi-FI" sz="2000" dirty="0" err="1"/>
              <a:t>Finnish</a:t>
            </a:r>
            <a:r>
              <a:rPr lang="fi-FI" sz="2000" dirty="0"/>
              <a:t> </a:t>
            </a:r>
            <a:r>
              <a:rPr lang="fi-FI" sz="2000" dirty="0" err="1"/>
              <a:t>Woodworking</a:t>
            </a:r>
            <a:r>
              <a:rPr lang="fi-FI" sz="2000" dirty="0"/>
              <a:t> </a:t>
            </a:r>
            <a:r>
              <a:rPr lang="fi-FI" sz="2000" dirty="0" err="1"/>
              <a:t>Industries</a:t>
            </a:r>
            <a:endParaRPr lang="fi-FI" sz="2000" dirty="0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83569" y="404664"/>
            <a:ext cx="7139136" cy="792000"/>
          </a:xfrm>
        </p:spPr>
        <p:txBody>
          <a:bodyPr/>
          <a:lstStyle/>
          <a:p>
            <a:r>
              <a:rPr lang="fi-FI" b="1" dirty="0" err="1">
                <a:solidFill>
                  <a:srgbClr val="509E2F"/>
                </a:solidFill>
              </a:rPr>
              <a:t>Finnish</a:t>
            </a:r>
            <a:r>
              <a:rPr lang="fi-FI" b="1" dirty="0">
                <a:solidFill>
                  <a:srgbClr val="509E2F"/>
                </a:solidFill>
              </a:rPr>
              <a:t> Woodworking </a:t>
            </a:r>
            <a:r>
              <a:rPr lang="fi-FI" b="1" dirty="0" err="1">
                <a:solidFill>
                  <a:srgbClr val="509E2F"/>
                </a:solidFill>
              </a:rPr>
              <a:t>Industries</a:t>
            </a:r>
            <a:r>
              <a:rPr lang="fi-FI" b="1" dirty="0">
                <a:solidFill>
                  <a:srgbClr val="509E2F"/>
                </a:solidFill>
              </a:rPr>
              <a:t> 2017</a:t>
            </a:r>
            <a:br>
              <a:rPr lang="fi-FI" dirty="0"/>
            </a:br>
            <a:r>
              <a:rPr lang="fi-FI" sz="2000" i="1" dirty="0"/>
              <a:t>600+ </a:t>
            </a:r>
            <a:r>
              <a:rPr lang="fi-FI" sz="2000" i="1" dirty="0" err="1"/>
              <a:t>companies</a:t>
            </a:r>
            <a:r>
              <a:rPr lang="fi-FI" sz="2000" i="1" dirty="0"/>
              <a:t> </a:t>
            </a:r>
            <a:r>
              <a:rPr lang="fi-FI" sz="2000" i="1" dirty="0" err="1"/>
              <a:t>with</a:t>
            </a:r>
            <a:r>
              <a:rPr lang="fi-FI" sz="2000" i="1" dirty="0"/>
              <a:t> </a:t>
            </a:r>
            <a:r>
              <a:rPr lang="fi-FI" sz="2000" i="1" dirty="0" err="1"/>
              <a:t>one</a:t>
            </a:r>
            <a:r>
              <a:rPr lang="fi-FI" sz="2000" i="1" dirty="0"/>
              <a:t> </a:t>
            </a:r>
            <a:r>
              <a:rPr lang="fi-FI" sz="2000" i="1" dirty="0" err="1"/>
              <a:t>voice</a:t>
            </a:r>
            <a:endParaRPr lang="fi-FI" sz="2000" i="1" dirty="0"/>
          </a:p>
        </p:txBody>
      </p:sp>
      <p:sp>
        <p:nvSpPr>
          <p:cNvPr id="3" name="Suorakulmio 2"/>
          <p:cNvSpPr/>
          <p:nvPr/>
        </p:nvSpPr>
        <p:spPr>
          <a:xfrm>
            <a:off x="683569" y="2462652"/>
            <a:ext cx="2592287" cy="55746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 dirty="0" err="1"/>
              <a:t>Stair</a:t>
            </a:r>
            <a:r>
              <a:rPr lang="fi-FI" sz="1400" dirty="0"/>
              <a:t> case </a:t>
            </a:r>
            <a:r>
              <a:rPr lang="fi-FI" sz="1400" dirty="0" err="1"/>
              <a:t>producers</a:t>
            </a:r>
            <a:r>
              <a:rPr lang="fi-FI" sz="1400" dirty="0"/>
              <a:t> (8)</a:t>
            </a:r>
          </a:p>
        </p:txBody>
      </p:sp>
      <p:sp>
        <p:nvSpPr>
          <p:cNvPr id="30" name="Suorakulmio 29"/>
          <p:cNvSpPr/>
          <p:nvPr/>
        </p:nvSpPr>
        <p:spPr>
          <a:xfrm>
            <a:off x="683569" y="1817924"/>
            <a:ext cx="2592287" cy="55746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 dirty="0" err="1"/>
              <a:t>Log</a:t>
            </a:r>
            <a:r>
              <a:rPr lang="fi-FI" sz="1400" dirty="0"/>
              <a:t> </a:t>
            </a:r>
            <a:r>
              <a:rPr lang="fi-FI" sz="1400" dirty="0" err="1"/>
              <a:t>house</a:t>
            </a:r>
            <a:r>
              <a:rPr lang="fi-FI" sz="1400" dirty="0"/>
              <a:t> </a:t>
            </a:r>
            <a:r>
              <a:rPr lang="fi-FI" sz="1400" dirty="0" err="1"/>
              <a:t>industry</a:t>
            </a:r>
            <a:r>
              <a:rPr lang="fi-FI" sz="1400" dirty="0"/>
              <a:t> (17)</a:t>
            </a:r>
          </a:p>
        </p:txBody>
      </p:sp>
      <p:sp>
        <p:nvSpPr>
          <p:cNvPr id="33" name="Suorakulmio 32"/>
          <p:cNvSpPr/>
          <p:nvPr/>
        </p:nvSpPr>
        <p:spPr>
          <a:xfrm>
            <a:off x="683569" y="3109373"/>
            <a:ext cx="2592287" cy="55746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 dirty="0" err="1"/>
              <a:t>Joinery</a:t>
            </a:r>
            <a:r>
              <a:rPr lang="fi-FI" sz="1400" dirty="0"/>
              <a:t> </a:t>
            </a:r>
            <a:r>
              <a:rPr lang="fi-FI" sz="1400" dirty="0" err="1"/>
              <a:t>industry</a:t>
            </a:r>
            <a:r>
              <a:rPr lang="fi-FI" sz="1400" dirty="0"/>
              <a:t> (40)</a:t>
            </a:r>
          </a:p>
        </p:txBody>
      </p:sp>
      <p:sp>
        <p:nvSpPr>
          <p:cNvPr id="34" name="Suorakulmio 33"/>
          <p:cNvSpPr/>
          <p:nvPr/>
        </p:nvSpPr>
        <p:spPr>
          <a:xfrm>
            <a:off x="683569" y="3743536"/>
            <a:ext cx="2592287" cy="55746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 dirty="0"/>
              <a:t>Wood </a:t>
            </a:r>
            <a:r>
              <a:rPr lang="fi-FI" sz="1400" dirty="0" err="1"/>
              <a:t>preserving</a:t>
            </a:r>
            <a:r>
              <a:rPr lang="fi-FI" sz="1400" dirty="0"/>
              <a:t> </a:t>
            </a:r>
            <a:r>
              <a:rPr lang="fi-FI" sz="1400" dirty="0" err="1"/>
              <a:t>industry</a:t>
            </a:r>
            <a:r>
              <a:rPr lang="fi-FI" sz="1400" dirty="0"/>
              <a:t> (16)</a:t>
            </a:r>
          </a:p>
        </p:txBody>
      </p:sp>
      <p:sp>
        <p:nvSpPr>
          <p:cNvPr id="35" name="Suorakulmio 34"/>
          <p:cNvSpPr/>
          <p:nvPr/>
        </p:nvSpPr>
        <p:spPr>
          <a:xfrm>
            <a:off x="683569" y="4391608"/>
            <a:ext cx="2592287" cy="55746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 dirty="0" err="1"/>
              <a:t>Thermowood</a:t>
            </a:r>
            <a:r>
              <a:rPr lang="fi-FI" sz="1400" dirty="0"/>
              <a:t> association (17)</a:t>
            </a:r>
          </a:p>
        </p:txBody>
      </p:sp>
      <p:sp>
        <p:nvSpPr>
          <p:cNvPr id="36" name="Suorakulmio 35"/>
          <p:cNvSpPr/>
          <p:nvPr/>
        </p:nvSpPr>
        <p:spPr>
          <a:xfrm>
            <a:off x="683569" y="5039680"/>
            <a:ext cx="2592287" cy="55746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 dirty="0"/>
              <a:t>Association of </a:t>
            </a:r>
            <a:r>
              <a:rPr lang="fi-FI" sz="1400" dirty="0" err="1"/>
              <a:t>Finnish</a:t>
            </a:r>
            <a:r>
              <a:rPr lang="fi-FI" sz="1400" dirty="0"/>
              <a:t> </a:t>
            </a:r>
            <a:r>
              <a:rPr lang="fi-FI" sz="1400" dirty="0" err="1"/>
              <a:t>woodworking</a:t>
            </a:r>
            <a:r>
              <a:rPr lang="fi-FI" sz="1400" dirty="0"/>
              <a:t> and </a:t>
            </a:r>
            <a:r>
              <a:rPr lang="fi-FI" sz="1400" dirty="0" err="1"/>
              <a:t>furniture</a:t>
            </a:r>
            <a:r>
              <a:rPr lang="fi-FI" sz="1400" dirty="0"/>
              <a:t> </a:t>
            </a:r>
            <a:r>
              <a:rPr lang="fi-FI" sz="1400" dirty="0" err="1"/>
              <a:t>industries</a:t>
            </a:r>
            <a:r>
              <a:rPr lang="fi-FI" sz="1400" dirty="0"/>
              <a:t> (500)</a:t>
            </a:r>
          </a:p>
        </p:txBody>
      </p:sp>
      <p:sp>
        <p:nvSpPr>
          <p:cNvPr id="37" name="Suorakulmio 36"/>
          <p:cNvSpPr/>
          <p:nvPr/>
        </p:nvSpPr>
        <p:spPr>
          <a:xfrm>
            <a:off x="6513547" y="1844824"/>
            <a:ext cx="2162909" cy="50405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 dirty="0"/>
              <a:t>Stora Enso</a:t>
            </a:r>
          </a:p>
          <a:p>
            <a:pPr algn="ctr"/>
            <a:r>
              <a:rPr lang="fi-FI" sz="1400" dirty="0"/>
              <a:t>Wood Products </a:t>
            </a:r>
          </a:p>
        </p:txBody>
      </p:sp>
      <p:sp>
        <p:nvSpPr>
          <p:cNvPr id="38" name="Suorakulmio 37"/>
          <p:cNvSpPr/>
          <p:nvPr/>
        </p:nvSpPr>
        <p:spPr>
          <a:xfrm>
            <a:off x="6513547" y="2492896"/>
            <a:ext cx="2162909" cy="50405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 dirty="0"/>
              <a:t>Metsä Wood</a:t>
            </a:r>
          </a:p>
        </p:txBody>
      </p:sp>
      <p:sp>
        <p:nvSpPr>
          <p:cNvPr id="39" name="Suorakulmio 38"/>
          <p:cNvSpPr/>
          <p:nvPr/>
        </p:nvSpPr>
        <p:spPr>
          <a:xfrm>
            <a:off x="6513547" y="3789040"/>
            <a:ext cx="2162909" cy="50405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 dirty="0" err="1"/>
              <a:t>Versowood</a:t>
            </a:r>
            <a:endParaRPr lang="fi-FI" sz="1400" dirty="0"/>
          </a:p>
        </p:txBody>
      </p:sp>
      <p:sp>
        <p:nvSpPr>
          <p:cNvPr id="40" name="Suorakulmio 39"/>
          <p:cNvSpPr/>
          <p:nvPr/>
        </p:nvSpPr>
        <p:spPr>
          <a:xfrm>
            <a:off x="6513547" y="4437112"/>
            <a:ext cx="2162909" cy="50405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 dirty="0"/>
              <a:t>UPM </a:t>
            </a:r>
            <a:r>
              <a:rPr lang="fi-FI" sz="1400" dirty="0" err="1"/>
              <a:t>Plywood</a:t>
            </a:r>
            <a:endParaRPr lang="fi-FI" sz="1400" dirty="0"/>
          </a:p>
        </p:txBody>
      </p:sp>
      <p:sp>
        <p:nvSpPr>
          <p:cNvPr id="41" name="Suorakulmio 40"/>
          <p:cNvSpPr/>
          <p:nvPr/>
        </p:nvSpPr>
        <p:spPr>
          <a:xfrm>
            <a:off x="6513547" y="5085184"/>
            <a:ext cx="2162909" cy="50405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 dirty="0"/>
              <a:t>UPM </a:t>
            </a:r>
            <a:r>
              <a:rPr lang="fi-FI" sz="1400" dirty="0" err="1"/>
              <a:t>Timber</a:t>
            </a:r>
            <a:endParaRPr lang="fi-FI" sz="1400" dirty="0"/>
          </a:p>
        </p:txBody>
      </p:sp>
      <p:sp>
        <p:nvSpPr>
          <p:cNvPr id="43" name="Suorakulmio 42"/>
          <p:cNvSpPr/>
          <p:nvPr/>
        </p:nvSpPr>
        <p:spPr>
          <a:xfrm>
            <a:off x="3561218" y="1196664"/>
            <a:ext cx="2664296" cy="51204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sz="1600" dirty="0" err="1"/>
              <a:t>Finnish</a:t>
            </a:r>
            <a:r>
              <a:rPr lang="fi-FI" sz="1600" dirty="0"/>
              <a:t> Forest Industry Federation</a:t>
            </a:r>
          </a:p>
        </p:txBody>
      </p:sp>
      <p:sp>
        <p:nvSpPr>
          <p:cNvPr id="44" name="Suorakulmio 43"/>
          <p:cNvSpPr/>
          <p:nvPr/>
        </p:nvSpPr>
        <p:spPr>
          <a:xfrm>
            <a:off x="3561218" y="5706356"/>
            <a:ext cx="2664296" cy="40514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sz="1600" dirty="0" err="1"/>
              <a:t>WoodInfo</a:t>
            </a:r>
            <a:endParaRPr lang="fi-FI" sz="1600" dirty="0"/>
          </a:p>
        </p:txBody>
      </p:sp>
      <p:sp>
        <p:nvSpPr>
          <p:cNvPr id="17" name="Suorakulmio 16"/>
          <p:cNvSpPr/>
          <p:nvPr/>
        </p:nvSpPr>
        <p:spPr>
          <a:xfrm>
            <a:off x="6513546" y="3140968"/>
            <a:ext cx="2162909" cy="50405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 dirty="0"/>
              <a:t>Metsä </a:t>
            </a:r>
            <a:r>
              <a:rPr lang="fi-FI" sz="1400" dirty="0" err="1"/>
              <a:t>Fibre</a:t>
            </a:r>
            <a:endParaRPr lang="fi-FI" sz="1400" dirty="0"/>
          </a:p>
        </p:txBody>
      </p:sp>
    </p:spTree>
    <p:extLst>
      <p:ext uri="{BB962C8B-B14F-4D97-AF65-F5344CB8AC3E}">
        <p14:creationId xmlns:p14="http://schemas.microsoft.com/office/powerpoint/2010/main" val="1737446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8" name="Ryhmä 33"/>
          <p:cNvGrpSpPr>
            <a:grpSpLocks/>
          </p:cNvGrpSpPr>
          <p:nvPr/>
        </p:nvGrpSpPr>
        <p:grpSpPr bwMode="auto">
          <a:xfrm>
            <a:off x="900113" y="3144838"/>
            <a:ext cx="2663825" cy="2592387"/>
            <a:chOff x="5148064" y="3068960"/>
            <a:chExt cx="2664296" cy="2592288"/>
          </a:xfrm>
        </p:grpSpPr>
        <p:sp>
          <p:nvSpPr>
            <p:cNvPr id="6" name="Suorakulmio 5"/>
            <p:cNvSpPr/>
            <p:nvPr/>
          </p:nvSpPr>
          <p:spPr>
            <a:xfrm>
              <a:off x="5148064" y="3068960"/>
              <a:ext cx="2303869" cy="2592288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i-FI">
                <a:solidFill>
                  <a:prstClr val="white"/>
                </a:solidFill>
              </a:endParaRPr>
            </a:p>
          </p:txBody>
        </p:sp>
        <p:sp>
          <p:nvSpPr>
            <p:cNvPr id="7" name="Suorakulmio 6"/>
            <p:cNvSpPr/>
            <p:nvPr/>
          </p:nvSpPr>
          <p:spPr>
            <a:xfrm>
              <a:off x="5219514" y="3068960"/>
              <a:ext cx="2160970" cy="2592288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i-FI">
                <a:solidFill>
                  <a:prstClr val="white"/>
                </a:solidFill>
              </a:endParaRPr>
            </a:p>
          </p:txBody>
        </p:sp>
        <p:sp>
          <p:nvSpPr>
            <p:cNvPr id="8" name="Suorakulmio 7"/>
            <p:cNvSpPr/>
            <p:nvPr/>
          </p:nvSpPr>
          <p:spPr>
            <a:xfrm>
              <a:off x="5292552" y="3284852"/>
              <a:ext cx="2016481" cy="504806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i-FI">
                <a:solidFill>
                  <a:prstClr val="white"/>
                </a:solidFill>
              </a:endParaRPr>
            </a:p>
          </p:txBody>
        </p:sp>
        <p:sp>
          <p:nvSpPr>
            <p:cNvPr id="9" name="Suorakulmio 8"/>
            <p:cNvSpPr/>
            <p:nvPr/>
          </p:nvSpPr>
          <p:spPr>
            <a:xfrm>
              <a:off x="5292552" y="3861092"/>
              <a:ext cx="2016481" cy="504806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i-FI">
                <a:solidFill>
                  <a:prstClr val="white"/>
                </a:solidFill>
              </a:endParaRPr>
            </a:p>
          </p:txBody>
        </p:sp>
        <p:sp>
          <p:nvSpPr>
            <p:cNvPr id="10" name="Suorakulmio 9"/>
            <p:cNvSpPr/>
            <p:nvPr/>
          </p:nvSpPr>
          <p:spPr>
            <a:xfrm>
              <a:off x="5292552" y="4437333"/>
              <a:ext cx="2016481" cy="503218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i-FI">
                <a:solidFill>
                  <a:prstClr val="white"/>
                </a:solidFill>
              </a:endParaRPr>
            </a:p>
          </p:txBody>
        </p:sp>
        <p:sp>
          <p:nvSpPr>
            <p:cNvPr id="11" name="Suorakulmio 10"/>
            <p:cNvSpPr/>
            <p:nvPr/>
          </p:nvSpPr>
          <p:spPr>
            <a:xfrm>
              <a:off x="5292552" y="5013573"/>
              <a:ext cx="2016481" cy="503219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i-FI">
                <a:solidFill>
                  <a:prstClr val="white"/>
                </a:solidFill>
              </a:endParaRPr>
            </a:p>
          </p:txBody>
        </p:sp>
        <p:sp>
          <p:nvSpPr>
            <p:cNvPr id="12" name="Suorakulmio 11"/>
            <p:cNvSpPr/>
            <p:nvPr/>
          </p:nvSpPr>
          <p:spPr>
            <a:xfrm>
              <a:off x="7451933" y="3500744"/>
              <a:ext cx="360427" cy="360348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i-FI">
                <a:solidFill>
                  <a:prstClr val="white"/>
                </a:solidFill>
              </a:endParaRPr>
            </a:p>
          </p:txBody>
        </p:sp>
        <p:sp>
          <p:nvSpPr>
            <p:cNvPr id="13" name="Suorakulmio 12"/>
            <p:cNvSpPr/>
            <p:nvPr/>
          </p:nvSpPr>
          <p:spPr>
            <a:xfrm>
              <a:off x="7451933" y="4076984"/>
              <a:ext cx="360427" cy="36034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i-FI">
                <a:solidFill>
                  <a:prstClr val="white"/>
                </a:solidFill>
              </a:endParaRPr>
            </a:p>
          </p:txBody>
        </p:sp>
        <p:sp>
          <p:nvSpPr>
            <p:cNvPr id="14" name="Suorakulmio 13"/>
            <p:cNvSpPr/>
            <p:nvPr/>
          </p:nvSpPr>
          <p:spPr>
            <a:xfrm>
              <a:off x="7451933" y="4653224"/>
              <a:ext cx="360427" cy="360348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i-FI">
                <a:solidFill>
                  <a:prstClr val="white"/>
                </a:solidFill>
              </a:endParaRPr>
            </a:p>
          </p:txBody>
        </p:sp>
        <p:sp>
          <p:nvSpPr>
            <p:cNvPr id="15" name="Suorakulmio 14"/>
            <p:cNvSpPr/>
            <p:nvPr/>
          </p:nvSpPr>
          <p:spPr>
            <a:xfrm>
              <a:off x="7451933" y="5229464"/>
              <a:ext cx="360427" cy="36034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i-FI">
                <a:solidFill>
                  <a:prstClr val="white"/>
                </a:solidFill>
              </a:endParaRPr>
            </a:p>
          </p:txBody>
        </p:sp>
      </p:grpSp>
      <p:sp>
        <p:nvSpPr>
          <p:cNvPr id="21509" name="Tekstikehys 15"/>
          <p:cNvSpPr txBox="1">
            <a:spLocks noChangeArrowheads="1"/>
          </p:cNvSpPr>
          <p:nvPr/>
        </p:nvSpPr>
        <p:spPr bwMode="auto">
          <a:xfrm>
            <a:off x="1692275" y="5953125"/>
            <a:ext cx="6969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i-FI" altLang="fi-FI" sz="1800">
                <a:solidFill>
                  <a:prstClr val="black"/>
                </a:solidFill>
                <a:latin typeface="Arial" panose="020B0604020202020204" pitchFamily="34" charset="0"/>
              </a:rPr>
              <a:t>1997</a:t>
            </a:r>
          </a:p>
        </p:txBody>
      </p:sp>
      <p:cxnSp>
        <p:nvCxnSpPr>
          <p:cNvPr id="17" name="Suora yhdysviiva 16"/>
          <p:cNvCxnSpPr/>
          <p:nvPr/>
        </p:nvCxnSpPr>
        <p:spPr>
          <a:xfrm rot="5400000">
            <a:off x="-756444" y="4441032"/>
            <a:ext cx="27352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uora yhdysviiva 17"/>
          <p:cNvCxnSpPr/>
          <p:nvPr/>
        </p:nvCxnSpPr>
        <p:spPr>
          <a:xfrm>
            <a:off x="539750" y="3144838"/>
            <a:ext cx="1444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uora yhdysviiva 18"/>
          <p:cNvCxnSpPr/>
          <p:nvPr/>
        </p:nvCxnSpPr>
        <p:spPr>
          <a:xfrm>
            <a:off x="539750" y="5016500"/>
            <a:ext cx="1444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uora yhdysviiva 19"/>
          <p:cNvCxnSpPr/>
          <p:nvPr/>
        </p:nvCxnSpPr>
        <p:spPr>
          <a:xfrm>
            <a:off x="539750" y="5737225"/>
            <a:ext cx="1444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14" name="Tekstikehys 20"/>
          <p:cNvSpPr txBox="1">
            <a:spLocks noChangeArrowheads="1"/>
          </p:cNvSpPr>
          <p:nvPr/>
        </p:nvSpPr>
        <p:spPr bwMode="auto">
          <a:xfrm rot="-5400000">
            <a:off x="83344" y="5257006"/>
            <a:ext cx="7572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i-FI" altLang="fi-FI" sz="1200">
                <a:solidFill>
                  <a:prstClr val="black"/>
                </a:solidFill>
                <a:latin typeface="Arial" panose="020B0604020202020204" pitchFamily="34" charset="0"/>
              </a:rPr>
              <a:t>B-s2, d0</a:t>
            </a:r>
          </a:p>
        </p:txBody>
      </p:sp>
      <p:sp>
        <p:nvSpPr>
          <p:cNvPr id="21515" name="Tekstikehys 21"/>
          <p:cNvSpPr txBox="1">
            <a:spLocks noChangeArrowheads="1"/>
          </p:cNvSpPr>
          <p:nvPr/>
        </p:nvSpPr>
        <p:spPr bwMode="auto">
          <a:xfrm rot="-5400000">
            <a:off x="80169" y="3961606"/>
            <a:ext cx="7635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i-FI" altLang="fi-FI" sz="1200">
                <a:solidFill>
                  <a:prstClr val="black"/>
                </a:solidFill>
                <a:latin typeface="Arial" panose="020B0604020202020204" pitchFamily="34" charset="0"/>
              </a:rPr>
              <a:t>D-s2, d0</a:t>
            </a:r>
          </a:p>
        </p:txBody>
      </p:sp>
      <p:grpSp>
        <p:nvGrpSpPr>
          <p:cNvPr id="21516" name="Ryhmä 31"/>
          <p:cNvGrpSpPr>
            <a:grpSpLocks/>
          </p:cNvGrpSpPr>
          <p:nvPr/>
        </p:nvGrpSpPr>
        <p:grpSpPr bwMode="auto">
          <a:xfrm>
            <a:off x="5651500" y="333375"/>
            <a:ext cx="2305050" cy="5327650"/>
            <a:chOff x="5148064" y="908720"/>
            <a:chExt cx="2304256" cy="5328592"/>
          </a:xfrm>
        </p:grpSpPr>
        <p:sp>
          <p:nvSpPr>
            <p:cNvPr id="24" name="Ylänuoli 23"/>
            <p:cNvSpPr/>
            <p:nvPr/>
          </p:nvSpPr>
          <p:spPr>
            <a:xfrm>
              <a:off x="5148064" y="908720"/>
              <a:ext cx="2304256" cy="5257142"/>
            </a:xfrm>
            <a:prstGeom prst="upArrow">
              <a:avLst>
                <a:gd name="adj1" fmla="val 100000"/>
                <a:gd name="adj2" fmla="val 17448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i-FI">
                <a:solidFill>
                  <a:prstClr val="white"/>
                </a:solidFill>
              </a:endParaRPr>
            </a:p>
          </p:txBody>
        </p:sp>
        <p:sp>
          <p:nvSpPr>
            <p:cNvPr id="25" name="Suorakulmio 24"/>
            <p:cNvSpPr/>
            <p:nvPr/>
          </p:nvSpPr>
          <p:spPr>
            <a:xfrm>
              <a:off x="5219477" y="1988411"/>
              <a:ext cx="2161430" cy="4248901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i-FI">
                <a:solidFill>
                  <a:prstClr val="white"/>
                </a:solidFill>
              </a:endParaRPr>
            </a:p>
          </p:txBody>
        </p:sp>
        <p:sp>
          <p:nvSpPr>
            <p:cNvPr id="26" name="Suorakulmio 25"/>
            <p:cNvSpPr/>
            <p:nvPr/>
          </p:nvSpPr>
          <p:spPr>
            <a:xfrm>
              <a:off x="5292477" y="3860405"/>
              <a:ext cx="2015431" cy="504914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i-FI">
                <a:solidFill>
                  <a:prstClr val="white"/>
                </a:solidFill>
              </a:endParaRPr>
            </a:p>
          </p:txBody>
        </p:sp>
        <p:sp>
          <p:nvSpPr>
            <p:cNvPr id="27" name="Suorakulmio 26"/>
            <p:cNvSpPr/>
            <p:nvPr/>
          </p:nvSpPr>
          <p:spPr>
            <a:xfrm>
              <a:off x="5292477" y="4436769"/>
              <a:ext cx="2015431" cy="504914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i-FI">
                <a:solidFill>
                  <a:prstClr val="white"/>
                </a:solidFill>
              </a:endParaRPr>
            </a:p>
          </p:txBody>
        </p:sp>
        <p:sp>
          <p:nvSpPr>
            <p:cNvPr id="28" name="Suorakulmio 27"/>
            <p:cNvSpPr/>
            <p:nvPr/>
          </p:nvSpPr>
          <p:spPr>
            <a:xfrm>
              <a:off x="5292477" y="5013134"/>
              <a:ext cx="2015431" cy="503326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i-FI">
                <a:solidFill>
                  <a:prstClr val="white"/>
                </a:solidFill>
              </a:endParaRPr>
            </a:p>
          </p:txBody>
        </p:sp>
        <p:sp>
          <p:nvSpPr>
            <p:cNvPr id="29" name="Suorakulmio 28"/>
            <p:cNvSpPr/>
            <p:nvPr/>
          </p:nvSpPr>
          <p:spPr>
            <a:xfrm>
              <a:off x="5292477" y="5589497"/>
              <a:ext cx="2015431" cy="503327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i-FI">
                <a:solidFill>
                  <a:prstClr val="white"/>
                </a:solidFill>
              </a:endParaRPr>
            </a:p>
          </p:txBody>
        </p:sp>
        <p:sp>
          <p:nvSpPr>
            <p:cNvPr id="30" name="Suorakulmio 29"/>
            <p:cNvSpPr/>
            <p:nvPr/>
          </p:nvSpPr>
          <p:spPr>
            <a:xfrm>
              <a:off x="5292477" y="2132899"/>
              <a:ext cx="2015431" cy="503326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i-FI">
                <a:solidFill>
                  <a:prstClr val="white"/>
                </a:solidFill>
              </a:endParaRPr>
            </a:p>
          </p:txBody>
        </p:sp>
        <p:sp>
          <p:nvSpPr>
            <p:cNvPr id="31" name="Suorakulmio 30"/>
            <p:cNvSpPr/>
            <p:nvPr/>
          </p:nvSpPr>
          <p:spPr>
            <a:xfrm>
              <a:off x="5292477" y="2709263"/>
              <a:ext cx="2015431" cy="503327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i-FI">
                <a:solidFill>
                  <a:prstClr val="white"/>
                </a:solidFill>
              </a:endParaRPr>
            </a:p>
          </p:txBody>
        </p:sp>
        <p:sp>
          <p:nvSpPr>
            <p:cNvPr id="32" name="Suorakulmio 31"/>
            <p:cNvSpPr/>
            <p:nvPr/>
          </p:nvSpPr>
          <p:spPr>
            <a:xfrm>
              <a:off x="5292477" y="3285628"/>
              <a:ext cx="2015431" cy="503326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i-FI">
                <a:solidFill>
                  <a:prstClr val="white"/>
                </a:solidFill>
              </a:endParaRPr>
            </a:p>
          </p:txBody>
        </p:sp>
        <p:sp>
          <p:nvSpPr>
            <p:cNvPr id="33" name="Ylänuoli 32"/>
            <p:cNvSpPr/>
            <p:nvPr/>
          </p:nvSpPr>
          <p:spPr>
            <a:xfrm>
              <a:off x="5219477" y="1124658"/>
              <a:ext cx="2161430" cy="792303"/>
            </a:xfrm>
            <a:prstGeom prst="upArrow">
              <a:avLst>
                <a:gd name="adj1" fmla="val 100000"/>
                <a:gd name="adj2" fmla="val 48107"/>
              </a:avLst>
            </a:prstGeom>
            <a:solidFill>
              <a:srgbClr val="FFFFFF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i-FI">
                <a:solidFill>
                  <a:prstClr val="white"/>
                </a:solidFill>
              </a:endParaRPr>
            </a:p>
          </p:txBody>
        </p:sp>
      </p:grpSp>
      <p:sp>
        <p:nvSpPr>
          <p:cNvPr id="21517" name="Tekstikehys 47"/>
          <p:cNvSpPr txBox="1">
            <a:spLocks noChangeArrowheads="1"/>
          </p:cNvSpPr>
          <p:nvPr/>
        </p:nvSpPr>
        <p:spPr bwMode="auto">
          <a:xfrm>
            <a:off x="538163" y="903288"/>
            <a:ext cx="5113337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1938" indent="-261938"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fi-FI" sz="1600" dirty="0">
                <a:latin typeface="Arial" panose="020B0604020202020204" pitchFamily="34" charset="0"/>
              </a:rPr>
              <a:t>P2 fire class maximum 8 storeys with REI 60 structures</a:t>
            </a:r>
          </a:p>
          <a:p>
            <a:pPr>
              <a:spcBef>
                <a:spcPct val="0"/>
              </a:spcBef>
            </a:pPr>
            <a:r>
              <a:rPr lang="en-GB" altLang="fi-FI" sz="1600" dirty="0">
                <a:latin typeface="Arial" panose="020B0604020202020204" pitchFamily="34" charset="0"/>
              </a:rPr>
              <a:t>Sprinkler system is required </a:t>
            </a:r>
          </a:p>
          <a:p>
            <a:pPr>
              <a:spcBef>
                <a:spcPct val="0"/>
              </a:spcBef>
            </a:pPr>
            <a:r>
              <a:rPr lang="en-GB" altLang="fi-FI" sz="1600" dirty="0">
                <a:latin typeface="Arial" panose="020B0604020202020204" pitchFamily="34" charset="0"/>
              </a:rPr>
              <a:t>K</a:t>
            </a:r>
            <a:r>
              <a:rPr lang="en-GB" altLang="fi-FI" sz="1600" baseline="-25000" dirty="0">
                <a:latin typeface="Arial" panose="020B0604020202020204" pitchFamily="34" charset="0"/>
              </a:rPr>
              <a:t>2</a:t>
            </a:r>
            <a:r>
              <a:rPr lang="en-GB" altLang="fi-FI" sz="1600" dirty="0">
                <a:latin typeface="Arial" panose="020B0604020202020204" pitchFamily="34" charset="0"/>
              </a:rPr>
              <a:t>10 (4 floors) or K</a:t>
            </a:r>
            <a:r>
              <a:rPr lang="en-GB" altLang="fi-FI" sz="1600" baseline="-25000" dirty="0">
                <a:latin typeface="Arial" panose="020B0604020202020204" pitchFamily="34" charset="0"/>
              </a:rPr>
              <a:t>2</a:t>
            </a:r>
            <a:r>
              <a:rPr lang="en-GB" altLang="fi-FI" sz="1600" dirty="0">
                <a:latin typeface="Arial" panose="020B0604020202020204" pitchFamily="34" charset="0"/>
              </a:rPr>
              <a:t>30 (5-8) fire protected structures </a:t>
            </a:r>
          </a:p>
          <a:p>
            <a:pPr>
              <a:spcBef>
                <a:spcPct val="0"/>
              </a:spcBef>
            </a:pPr>
            <a:r>
              <a:rPr lang="en-GB" altLang="fi-FI" sz="1600" dirty="0">
                <a:latin typeface="Arial" panose="020B0604020202020204" pitchFamily="34" charset="0"/>
              </a:rPr>
              <a:t>A-class insulation materials </a:t>
            </a:r>
          </a:p>
          <a:p>
            <a:pPr>
              <a:spcBef>
                <a:spcPct val="0"/>
              </a:spcBef>
            </a:pPr>
            <a:r>
              <a:rPr lang="en-GB" altLang="fi-FI" sz="1600" dirty="0">
                <a:latin typeface="Arial" panose="020B0604020202020204" pitchFamily="34" charset="0"/>
              </a:rPr>
              <a:t>Special requirements for eaves, wooden facades (flame traps), emergency exits, balconies</a:t>
            </a:r>
          </a:p>
        </p:txBody>
      </p:sp>
      <p:grpSp>
        <p:nvGrpSpPr>
          <p:cNvPr id="21518" name="Ryhmä 31"/>
          <p:cNvGrpSpPr>
            <a:grpSpLocks/>
          </p:cNvGrpSpPr>
          <p:nvPr/>
        </p:nvGrpSpPr>
        <p:grpSpPr bwMode="auto">
          <a:xfrm>
            <a:off x="5651500" y="476250"/>
            <a:ext cx="2665413" cy="5329238"/>
            <a:chOff x="5148064" y="908720"/>
            <a:chExt cx="2664296" cy="5328592"/>
          </a:xfrm>
        </p:grpSpPr>
        <p:sp>
          <p:nvSpPr>
            <p:cNvPr id="50" name="Ylänuoli 49"/>
            <p:cNvSpPr/>
            <p:nvPr/>
          </p:nvSpPr>
          <p:spPr>
            <a:xfrm>
              <a:off x="5148064" y="908720"/>
              <a:ext cx="2304084" cy="5257163"/>
            </a:xfrm>
            <a:prstGeom prst="upArrow">
              <a:avLst>
                <a:gd name="adj1" fmla="val 100000"/>
                <a:gd name="adj2" fmla="val 17448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i-FI">
                <a:solidFill>
                  <a:prstClr val="white"/>
                </a:solidFill>
              </a:endParaRPr>
            </a:p>
          </p:txBody>
        </p:sp>
        <p:sp>
          <p:nvSpPr>
            <p:cNvPr id="51" name="Suorakulmio 50"/>
            <p:cNvSpPr/>
            <p:nvPr/>
          </p:nvSpPr>
          <p:spPr>
            <a:xfrm>
              <a:off x="5219472" y="1988089"/>
              <a:ext cx="2161269" cy="4249223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i-FI">
                <a:solidFill>
                  <a:prstClr val="white"/>
                </a:solidFill>
              </a:endParaRPr>
            </a:p>
          </p:txBody>
        </p:sp>
        <p:sp>
          <p:nvSpPr>
            <p:cNvPr id="52" name="Suorakulmio 51"/>
            <p:cNvSpPr/>
            <p:nvPr/>
          </p:nvSpPr>
          <p:spPr>
            <a:xfrm>
              <a:off x="5292466" y="3861112"/>
              <a:ext cx="2015280" cy="504764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i-FI">
                <a:solidFill>
                  <a:prstClr val="white"/>
                </a:solidFill>
              </a:endParaRPr>
            </a:p>
          </p:txBody>
        </p:sp>
        <p:sp>
          <p:nvSpPr>
            <p:cNvPr id="53" name="Suorakulmio 52"/>
            <p:cNvSpPr/>
            <p:nvPr/>
          </p:nvSpPr>
          <p:spPr>
            <a:xfrm>
              <a:off x="5292466" y="4437305"/>
              <a:ext cx="2015280" cy="503176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i-FI">
                <a:solidFill>
                  <a:prstClr val="white"/>
                </a:solidFill>
              </a:endParaRPr>
            </a:p>
          </p:txBody>
        </p:sp>
        <p:sp>
          <p:nvSpPr>
            <p:cNvPr id="54" name="Suorakulmio 53"/>
            <p:cNvSpPr/>
            <p:nvPr/>
          </p:nvSpPr>
          <p:spPr>
            <a:xfrm>
              <a:off x="5292466" y="5013497"/>
              <a:ext cx="2015280" cy="503177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i-FI">
                <a:solidFill>
                  <a:prstClr val="white"/>
                </a:solidFill>
              </a:endParaRPr>
            </a:p>
          </p:txBody>
        </p:sp>
        <p:sp>
          <p:nvSpPr>
            <p:cNvPr id="55" name="Suorakulmio 54"/>
            <p:cNvSpPr/>
            <p:nvPr/>
          </p:nvSpPr>
          <p:spPr>
            <a:xfrm>
              <a:off x="5292466" y="5589691"/>
              <a:ext cx="2015280" cy="503176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i-FI">
                <a:solidFill>
                  <a:prstClr val="white"/>
                </a:solidFill>
              </a:endParaRPr>
            </a:p>
          </p:txBody>
        </p:sp>
        <p:sp>
          <p:nvSpPr>
            <p:cNvPr id="56" name="Suorakulmio 55"/>
            <p:cNvSpPr/>
            <p:nvPr/>
          </p:nvSpPr>
          <p:spPr>
            <a:xfrm>
              <a:off x="5292466" y="2132535"/>
              <a:ext cx="2015280" cy="504764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i-FI">
                <a:solidFill>
                  <a:prstClr val="white"/>
                </a:solidFill>
              </a:endParaRPr>
            </a:p>
          </p:txBody>
        </p:sp>
        <p:sp>
          <p:nvSpPr>
            <p:cNvPr id="57" name="Suorakulmio 56"/>
            <p:cNvSpPr/>
            <p:nvPr/>
          </p:nvSpPr>
          <p:spPr>
            <a:xfrm>
              <a:off x="5292466" y="2708727"/>
              <a:ext cx="2015280" cy="504764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i-FI">
                <a:solidFill>
                  <a:prstClr val="white"/>
                </a:solidFill>
              </a:endParaRPr>
            </a:p>
          </p:txBody>
        </p:sp>
        <p:sp>
          <p:nvSpPr>
            <p:cNvPr id="58" name="Suorakulmio 57"/>
            <p:cNvSpPr/>
            <p:nvPr/>
          </p:nvSpPr>
          <p:spPr>
            <a:xfrm>
              <a:off x="5292466" y="3284920"/>
              <a:ext cx="2015280" cy="504764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i-FI">
                <a:solidFill>
                  <a:prstClr val="white"/>
                </a:solidFill>
              </a:endParaRPr>
            </a:p>
          </p:txBody>
        </p:sp>
        <p:sp>
          <p:nvSpPr>
            <p:cNvPr id="59" name="Ylänuoli 58"/>
            <p:cNvSpPr/>
            <p:nvPr/>
          </p:nvSpPr>
          <p:spPr>
            <a:xfrm>
              <a:off x="5219472" y="1124594"/>
              <a:ext cx="2161269" cy="792067"/>
            </a:xfrm>
            <a:prstGeom prst="upArrow">
              <a:avLst>
                <a:gd name="adj1" fmla="val 100000"/>
                <a:gd name="adj2" fmla="val 48107"/>
              </a:avLst>
            </a:prstGeom>
            <a:solidFill>
              <a:srgbClr val="FFFFFF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i-FI">
                <a:solidFill>
                  <a:prstClr val="white"/>
                </a:solidFill>
              </a:endParaRPr>
            </a:p>
          </p:txBody>
        </p:sp>
        <p:sp>
          <p:nvSpPr>
            <p:cNvPr id="60" name="Suorakulmio 59"/>
            <p:cNvSpPr/>
            <p:nvPr/>
          </p:nvSpPr>
          <p:spPr>
            <a:xfrm>
              <a:off x="7452148" y="4076986"/>
              <a:ext cx="360212" cy="36031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i-FI">
                <a:solidFill>
                  <a:prstClr val="white"/>
                </a:solidFill>
              </a:endParaRPr>
            </a:p>
          </p:txBody>
        </p:sp>
        <p:sp>
          <p:nvSpPr>
            <p:cNvPr id="61" name="Suorakulmio 60"/>
            <p:cNvSpPr/>
            <p:nvPr/>
          </p:nvSpPr>
          <p:spPr>
            <a:xfrm>
              <a:off x="7452148" y="4653179"/>
              <a:ext cx="360212" cy="360318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i-FI">
                <a:solidFill>
                  <a:prstClr val="white"/>
                </a:solidFill>
              </a:endParaRPr>
            </a:p>
          </p:txBody>
        </p:sp>
        <p:sp>
          <p:nvSpPr>
            <p:cNvPr id="62" name="Suorakulmio 61"/>
            <p:cNvSpPr/>
            <p:nvPr/>
          </p:nvSpPr>
          <p:spPr>
            <a:xfrm>
              <a:off x="7452148" y="5229371"/>
              <a:ext cx="360212" cy="36031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i-FI">
                <a:solidFill>
                  <a:prstClr val="white"/>
                </a:solidFill>
              </a:endParaRPr>
            </a:p>
          </p:txBody>
        </p:sp>
        <p:sp>
          <p:nvSpPr>
            <p:cNvPr id="63" name="Suorakulmio 62"/>
            <p:cNvSpPr/>
            <p:nvPr/>
          </p:nvSpPr>
          <p:spPr>
            <a:xfrm>
              <a:off x="7452148" y="5805564"/>
              <a:ext cx="360212" cy="360318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i-FI">
                <a:solidFill>
                  <a:prstClr val="white"/>
                </a:solidFill>
              </a:endParaRPr>
            </a:p>
          </p:txBody>
        </p:sp>
        <p:sp>
          <p:nvSpPr>
            <p:cNvPr id="64" name="Suorakulmio 63"/>
            <p:cNvSpPr/>
            <p:nvPr/>
          </p:nvSpPr>
          <p:spPr>
            <a:xfrm>
              <a:off x="7452148" y="2348408"/>
              <a:ext cx="360212" cy="360318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i-FI">
                <a:solidFill>
                  <a:prstClr val="white"/>
                </a:solidFill>
              </a:endParaRPr>
            </a:p>
          </p:txBody>
        </p:sp>
        <p:sp>
          <p:nvSpPr>
            <p:cNvPr id="65" name="Suorakulmio 64"/>
            <p:cNvSpPr/>
            <p:nvPr/>
          </p:nvSpPr>
          <p:spPr>
            <a:xfrm>
              <a:off x="7452148" y="2924601"/>
              <a:ext cx="360212" cy="36031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i-FI">
                <a:solidFill>
                  <a:prstClr val="white"/>
                </a:solidFill>
              </a:endParaRPr>
            </a:p>
          </p:txBody>
        </p:sp>
        <p:sp>
          <p:nvSpPr>
            <p:cNvPr id="66" name="Suorakulmio 65"/>
            <p:cNvSpPr/>
            <p:nvPr/>
          </p:nvSpPr>
          <p:spPr>
            <a:xfrm>
              <a:off x="7452148" y="3500794"/>
              <a:ext cx="360212" cy="360318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i-FI">
                <a:solidFill>
                  <a:prstClr val="white"/>
                </a:solidFill>
              </a:endParaRPr>
            </a:p>
          </p:txBody>
        </p:sp>
      </p:grpSp>
      <p:sp>
        <p:nvSpPr>
          <p:cNvPr id="21519" name="Tekstikehys 66"/>
          <p:cNvSpPr txBox="1">
            <a:spLocks noChangeArrowheads="1"/>
          </p:cNvSpPr>
          <p:nvPr/>
        </p:nvSpPr>
        <p:spPr bwMode="auto">
          <a:xfrm>
            <a:off x="6300788" y="5876925"/>
            <a:ext cx="6794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Frutiger light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i-FI" altLang="fi-FI" sz="1800">
                <a:solidFill>
                  <a:prstClr val="black"/>
                </a:solidFill>
                <a:latin typeface="Arial" panose="020B0604020202020204" pitchFamily="34" charset="0"/>
              </a:rPr>
              <a:t>2011</a:t>
            </a:r>
          </a:p>
        </p:txBody>
      </p:sp>
      <p:sp>
        <p:nvSpPr>
          <p:cNvPr id="69" name="Toimintopainike: Ääni 68">
            <a:hlinkClick r:id="" action="ppaction://noaction" highlightClick="1">
              <a:snd r:embed="rId2" name="applause.wav"/>
            </a:hlinkClick>
          </p:cNvPr>
          <p:cNvSpPr/>
          <p:nvPr/>
        </p:nvSpPr>
        <p:spPr>
          <a:xfrm rot="5400000">
            <a:off x="1908175" y="3433763"/>
            <a:ext cx="287337" cy="287338"/>
          </a:xfrm>
          <a:prstGeom prst="actionButtonSound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>
              <a:solidFill>
                <a:prstClr val="white"/>
              </a:solidFill>
            </a:endParaRPr>
          </a:p>
        </p:txBody>
      </p:sp>
      <p:sp>
        <p:nvSpPr>
          <p:cNvPr id="70" name="Toimintopainike: Ääni 69">
            <a:hlinkClick r:id="" action="ppaction://noaction" highlightClick="1">
              <a:snd r:embed="rId2" name="applause.wav"/>
            </a:hlinkClick>
          </p:cNvPr>
          <p:cNvSpPr/>
          <p:nvPr/>
        </p:nvSpPr>
        <p:spPr>
          <a:xfrm rot="5400000">
            <a:off x="1907381" y="4009232"/>
            <a:ext cx="288925" cy="287338"/>
          </a:xfrm>
          <a:prstGeom prst="actionButtonSound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>
              <a:solidFill>
                <a:prstClr val="white"/>
              </a:solidFill>
            </a:endParaRPr>
          </a:p>
        </p:txBody>
      </p:sp>
      <p:sp>
        <p:nvSpPr>
          <p:cNvPr id="71" name="Toimintopainike: Ääni 70">
            <a:hlinkClick r:id="" action="ppaction://noaction" highlightClick="1">
              <a:snd r:embed="rId2" name="applause.wav"/>
            </a:hlinkClick>
          </p:cNvPr>
          <p:cNvSpPr/>
          <p:nvPr/>
        </p:nvSpPr>
        <p:spPr>
          <a:xfrm rot="5400000">
            <a:off x="1907381" y="4585494"/>
            <a:ext cx="288925" cy="287338"/>
          </a:xfrm>
          <a:prstGeom prst="actionButtonSound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>
              <a:solidFill>
                <a:prstClr val="white"/>
              </a:solidFill>
            </a:endParaRPr>
          </a:p>
        </p:txBody>
      </p:sp>
      <p:sp>
        <p:nvSpPr>
          <p:cNvPr id="72" name="Toimintopainike: Ääni 71">
            <a:hlinkClick r:id="" action="ppaction://noaction" highlightClick="1">
              <a:snd r:embed="rId2" name="applause.wav"/>
            </a:hlinkClick>
          </p:cNvPr>
          <p:cNvSpPr/>
          <p:nvPr/>
        </p:nvSpPr>
        <p:spPr>
          <a:xfrm rot="5400000">
            <a:off x="1907381" y="5161757"/>
            <a:ext cx="288925" cy="287338"/>
          </a:xfrm>
          <a:prstGeom prst="actionButtonSound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>
              <a:solidFill>
                <a:prstClr val="white"/>
              </a:solidFill>
            </a:endParaRPr>
          </a:p>
        </p:txBody>
      </p:sp>
      <p:sp>
        <p:nvSpPr>
          <p:cNvPr id="73" name="Toimintopainike: Ääni 72">
            <a:hlinkClick r:id="" action="ppaction://noaction" highlightClick="1">
              <a:snd r:embed="rId2" name="applause.wav"/>
            </a:hlinkClick>
          </p:cNvPr>
          <p:cNvSpPr/>
          <p:nvPr/>
        </p:nvSpPr>
        <p:spPr>
          <a:xfrm rot="5400000">
            <a:off x="6155531" y="3501232"/>
            <a:ext cx="288925" cy="287338"/>
          </a:xfrm>
          <a:prstGeom prst="actionButtonSound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>
              <a:solidFill>
                <a:prstClr val="white"/>
              </a:solidFill>
            </a:endParaRPr>
          </a:p>
        </p:txBody>
      </p:sp>
      <p:sp>
        <p:nvSpPr>
          <p:cNvPr id="74" name="Toimintopainike: Ääni 73">
            <a:hlinkClick r:id="" action="ppaction://noaction" highlightClick="1">
              <a:snd r:embed="rId2" name="applause.wav"/>
            </a:hlinkClick>
          </p:cNvPr>
          <p:cNvSpPr/>
          <p:nvPr/>
        </p:nvSpPr>
        <p:spPr>
          <a:xfrm rot="5400000">
            <a:off x="6155531" y="4077494"/>
            <a:ext cx="288925" cy="287338"/>
          </a:xfrm>
          <a:prstGeom prst="actionButtonSound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>
              <a:solidFill>
                <a:prstClr val="white"/>
              </a:solidFill>
            </a:endParaRPr>
          </a:p>
        </p:txBody>
      </p:sp>
      <p:sp>
        <p:nvSpPr>
          <p:cNvPr id="75" name="Toimintopainike: Ääni 74">
            <a:hlinkClick r:id="" action="ppaction://noaction" highlightClick="1">
              <a:snd r:embed="rId2" name="applause.wav"/>
            </a:hlinkClick>
          </p:cNvPr>
          <p:cNvSpPr/>
          <p:nvPr/>
        </p:nvSpPr>
        <p:spPr>
          <a:xfrm rot="5400000">
            <a:off x="6155531" y="4653757"/>
            <a:ext cx="288925" cy="287338"/>
          </a:xfrm>
          <a:prstGeom prst="actionButtonSound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>
              <a:solidFill>
                <a:prstClr val="white"/>
              </a:solidFill>
            </a:endParaRPr>
          </a:p>
        </p:txBody>
      </p:sp>
      <p:sp>
        <p:nvSpPr>
          <p:cNvPr id="76" name="Toimintopainike: Ääni 75">
            <a:hlinkClick r:id="" action="ppaction://noaction" highlightClick="1">
              <a:snd r:embed="rId2" name="applause.wav"/>
            </a:hlinkClick>
          </p:cNvPr>
          <p:cNvSpPr/>
          <p:nvPr/>
        </p:nvSpPr>
        <p:spPr>
          <a:xfrm rot="5400000">
            <a:off x="6156325" y="5229225"/>
            <a:ext cx="287338" cy="287338"/>
          </a:xfrm>
          <a:prstGeom prst="actionButtonSound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>
              <a:solidFill>
                <a:prstClr val="white"/>
              </a:solidFill>
            </a:endParaRPr>
          </a:p>
        </p:txBody>
      </p:sp>
      <p:sp>
        <p:nvSpPr>
          <p:cNvPr id="77" name="Toimintopainike: Ääni 76">
            <a:hlinkClick r:id="" action="ppaction://noaction" highlightClick="1">
              <a:snd r:embed="rId2" name="applause.wav"/>
            </a:hlinkClick>
          </p:cNvPr>
          <p:cNvSpPr/>
          <p:nvPr/>
        </p:nvSpPr>
        <p:spPr>
          <a:xfrm rot="5400000">
            <a:off x="6155531" y="1053307"/>
            <a:ext cx="288925" cy="287338"/>
          </a:xfrm>
          <a:prstGeom prst="actionButtonSound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>
              <a:solidFill>
                <a:prstClr val="white"/>
              </a:solidFill>
            </a:endParaRPr>
          </a:p>
        </p:txBody>
      </p:sp>
      <p:sp>
        <p:nvSpPr>
          <p:cNvPr id="78" name="Toimintopainike: Ääni 77">
            <a:hlinkClick r:id="" action="ppaction://noaction" highlightClick="1">
              <a:snd r:embed="rId2" name="applause.wav"/>
            </a:hlinkClick>
          </p:cNvPr>
          <p:cNvSpPr/>
          <p:nvPr/>
        </p:nvSpPr>
        <p:spPr>
          <a:xfrm rot="5400000">
            <a:off x="6156325" y="1773238"/>
            <a:ext cx="287337" cy="287338"/>
          </a:xfrm>
          <a:prstGeom prst="actionButtonSound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>
              <a:solidFill>
                <a:prstClr val="white"/>
              </a:solidFill>
            </a:endParaRPr>
          </a:p>
        </p:txBody>
      </p:sp>
      <p:sp>
        <p:nvSpPr>
          <p:cNvPr id="79" name="Toimintopainike: Ääni 78">
            <a:hlinkClick r:id="" action="ppaction://noaction" highlightClick="1">
              <a:snd r:embed="rId2" name="applause.wav"/>
            </a:hlinkClick>
          </p:cNvPr>
          <p:cNvSpPr/>
          <p:nvPr/>
        </p:nvSpPr>
        <p:spPr>
          <a:xfrm rot="5400000">
            <a:off x="6156325" y="2349500"/>
            <a:ext cx="287338" cy="287338"/>
          </a:xfrm>
          <a:prstGeom prst="actionButtonSound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>
              <a:solidFill>
                <a:prstClr val="white"/>
              </a:solidFill>
            </a:endParaRPr>
          </a:p>
        </p:txBody>
      </p:sp>
      <p:sp>
        <p:nvSpPr>
          <p:cNvPr id="80" name="Toimintopainike: Ääni 79">
            <a:hlinkClick r:id="" action="ppaction://noaction" highlightClick="1">
              <a:snd r:embed="rId2" name="applause.wav"/>
            </a:hlinkClick>
          </p:cNvPr>
          <p:cNvSpPr/>
          <p:nvPr/>
        </p:nvSpPr>
        <p:spPr>
          <a:xfrm rot="5400000">
            <a:off x="6155531" y="2924969"/>
            <a:ext cx="288925" cy="287338"/>
          </a:xfrm>
          <a:prstGeom prst="actionButtonSound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>
              <a:solidFill>
                <a:prstClr val="white"/>
              </a:solidFill>
            </a:endParaRPr>
          </a:p>
        </p:txBody>
      </p:sp>
      <p:sp>
        <p:nvSpPr>
          <p:cNvPr id="81" name="Toimintopainike: Ääni 80">
            <a:hlinkClick r:id="" action="ppaction://noaction" highlightClick="1">
              <a:snd r:embed="rId2" name="applause.wav"/>
            </a:hlinkClick>
          </p:cNvPr>
          <p:cNvSpPr/>
          <p:nvPr/>
        </p:nvSpPr>
        <p:spPr>
          <a:xfrm rot="5400000">
            <a:off x="7308056" y="3501232"/>
            <a:ext cx="288925" cy="287338"/>
          </a:xfrm>
          <a:prstGeom prst="actionButtonSound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>
              <a:solidFill>
                <a:prstClr val="white"/>
              </a:solidFill>
            </a:endParaRPr>
          </a:p>
        </p:txBody>
      </p:sp>
      <p:sp>
        <p:nvSpPr>
          <p:cNvPr id="82" name="Toimintopainike: Ääni 81">
            <a:hlinkClick r:id="" action="ppaction://noaction" highlightClick="1">
              <a:snd r:embed="rId2" name="applause.wav"/>
            </a:hlinkClick>
          </p:cNvPr>
          <p:cNvSpPr/>
          <p:nvPr/>
        </p:nvSpPr>
        <p:spPr>
          <a:xfrm rot="5400000">
            <a:off x="7308056" y="4077494"/>
            <a:ext cx="288925" cy="287338"/>
          </a:xfrm>
          <a:prstGeom prst="actionButtonSound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>
              <a:solidFill>
                <a:prstClr val="white"/>
              </a:solidFill>
            </a:endParaRPr>
          </a:p>
        </p:txBody>
      </p:sp>
      <p:sp>
        <p:nvSpPr>
          <p:cNvPr id="83" name="Toimintopainike: Ääni 82">
            <a:hlinkClick r:id="" action="ppaction://noaction" highlightClick="1">
              <a:snd r:embed="rId2" name="applause.wav"/>
            </a:hlinkClick>
          </p:cNvPr>
          <p:cNvSpPr/>
          <p:nvPr/>
        </p:nvSpPr>
        <p:spPr>
          <a:xfrm rot="5400000">
            <a:off x="7308056" y="4653757"/>
            <a:ext cx="288925" cy="287338"/>
          </a:xfrm>
          <a:prstGeom prst="actionButtonSound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>
              <a:solidFill>
                <a:prstClr val="white"/>
              </a:solidFill>
            </a:endParaRPr>
          </a:p>
        </p:txBody>
      </p:sp>
      <p:sp>
        <p:nvSpPr>
          <p:cNvPr id="84" name="Toimintopainike: Ääni 83">
            <a:hlinkClick r:id="" action="ppaction://noaction" highlightClick="1">
              <a:snd r:embed="rId2" name="applause.wav"/>
            </a:hlinkClick>
          </p:cNvPr>
          <p:cNvSpPr/>
          <p:nvPr/>
        </p:nvSpPr>
        <p:spPr>
          <a:xfrm rot="5400000">
            <a:off x="7308850" y="5229225"/>
            <a:ext cx="287338" cy="287338"/>
          </a:xfrm>
          <a:prstGeom prst="actionButtonSound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>
              <a:solidFill>
                <a:prstClr val="white"/>
              </a:solidFill>
            </a:endParaRPr>
          </a:p>
        </p:txBody>
      </p:sp>
      <p:sp>
        <p:nvSpPr>
          <p:cNvPr id="85" name="Toimintopainike: Ääni 84">
            <a:hlinkClick r:id="" action="ppaction://noaction" highlightClick="1">
              <a:snd r:embed="rId2" name="applause.wav"/>
            </a:hlinkClick>
          </p:cNvPr>
          <p:cNvSpPr/>
          <p:nvPr/>
        </p:nvSpPr>
        <p:spPr>
          <a:xfrm rot="5400000">
            <a:off x="7308056" y="1053307"/>
            <a:ext cx="288925" cy="287338"/>
          </a:xfrm>
          <a:prstGeom prst="actionButtonSound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>
              <a:solidFill>
                <a:prstClr val="white"/>
              </a:solidFill>
            </a:endParaRPr>
          </a:p>
        </p:txBody>
      </p:sp>
      <p:sp>
        <p:nvSpPr>
          <p:cNvPr id="86" name="Toimintopainike: Ääni 85">
            <a:hlinkClick r:id="" action="ppaction://noaction" highlightClick="1">
              <a:snd r:embed="rId2" name="applause.wav"/>
            </a:hlinkClick>
          </p:cNvPr>
          <p:cNvSpPr/>
          <p:nvPr/>
        </p:nvSpPr>
        <p:spPr>
          <a:xfrm rot="5400000">
            <a:off x="7308850" y="1773238"/>
            <a:ext cx="287337" cy="287338"/>
          </a:xfrm>
          <a:prstGeom prst="actionButtonSound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>
              <a:solidFill>
                <a:prstClr val="white"/>
              </a:solidFill>
            </a:endParaRPr>
          </a:p>
        </p:txBody>
      </p:sp>
      <p:sp>
        <p:nvSpPr>
          <p:cNvPr id="87" name="Toimintopainike: Ääni 86">
            <a:hlinkClick r:id="" action="ppaction://noaction" highlightClick="1">
              <a:snd r:embed="rId2" name="applause.wav"/>
            </a:hlinkClick>
          </p:cNvPr>
          <p:cNvSpPr/>
          <p:nvPr/>
        </p:nvSpPr>
        <p:spPr>
          <a:xfrm rot="5400000">
            <a:off x="7308850" y="2349500"/>
            <a:ext cx="287338" cy="287338"/>
          </a:xfrm>
          <a:prstGeom prst="actionButtonSound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>
              <a:solidFill>
                <a:prstClr val="white"/>
              </a:solidFill>
            </a:endParaRPr>
          </a:p>
        </p:txBody>
      </p:sp>
      <p:sp>
        <p:nvSpPr>
          <p:cNvPr id="88" name="Toimintopainike: Ääni 87">
            <a:hlinkClick r:id="" action="ppaction://noaction" highlightClick="1">
              <a:snd r:embed="rId2" name="applause.wav"/>
            </a:hlinkClick>
          </p:cNvPr>
          <p:cNvSpPr/>
          <p:nvPr/>
        </p:nvSpPr>
        <p:spPr>
          <a:xfrm rot="5400000">
            <a:off x="7308056" y="2924969"/>
            <a:ext cx="288925" cy="287338"/>
          </a:xfrm>
          <a:prstGeom prst="actionButtonSound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>
              <a:solidFill>
                <a:prstClr val="white"/>
              </a:solidFill>
            </a:endParaRPr>
          </a:p>
        </p:txBody>
      </p:sp>
      <p:sp>
        <p:nvSpPr>
          <p:cNvPr id="89" name="Suorakulmio 88"/>
          <p:cNvSpPr/>
          <p:nvPr/>
        </p:nvSpPr>
        <p:spPr>
          <a:xfrm>
            <a:off x="7956550" y="1268413"/>
            <a:ext cx="360363" cy="36036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>
              <a:solidFill>
                <a:prstClr val="white"/>
              </a:solidFill>
            </a:endParaRPr>
          </a:p>
        </p:txBody>
      </p:sp>
      <p:sp>
        <p:nvSpPr>
          <p:cNvPr id="21541" name="Otsikko 1"/>
          <p:cNvSpPr>
            <a:spLocks noGrp="1"/>
          </p:cNvSpPr>
          <p:nvPr>
            <p:ph type="title"/>
          </p:nvPr>
        </p:nvSpPr>
        <p:spPr>
          <a:xfrm>
            <a:off x="455613" y="53975"/>
            <a:ext cx="8229600" cy="1143000"/>
          </a:xfrm>
        </p:spPr>
        <p:txBody>
          <a:bodyPr/>
          <a:lstStyle/>
          <a:p>
            <a:r>
              <a:rPr lang="en-GB" altLang="fi-FI" b="1" dirty="0">
                <a:solidFill>
                  <a:srgbClr val="509E2F"/>
                </a:solidFill>
              </a:rPr>
              <a:t>Block of flats up to 8 floors</a:t>
            </a:r>
          </a:p>
        </p:txBody>
      </p:sp>
      <p:sp>
        <p:nvSpPr>
          <p:cNvPr id="35" name="Nuoli oikealle 34"/>
          <p:cNvSpPr/>
          <p:nvPr/>
        </p:nvSpPr>
        <p:spPr>
          <a:xfrm>
            <a:off x="4284663" y="3206750"/>
            <a:ext cx="792162" cy="900113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i-FI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5840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6632"/>
            <a:ext cx="4497368" cy="2952328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184" y="3140968"/>
            <a:ext cx="4497368" cy="3466185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4087" y="260648"/>
            <a:ext cx="3550647" cy="2664296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4087" y="3356992"/>
            <a:ext cx="3503476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3129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219" y="3717032"/>
            <a:ext cx="3800475" cy="2533650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327447"/>
            <a:ext cx="3808126" cy="2832100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4008" y="327447"/>
            <a:ext cx="4250210" cy="2832100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1000" y="3321315"/>
            <a:ext cx="3912369" cy="2929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9744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59"/>
          <a:stretch/>
        </p:blipFill>
        <p:spPr>
          <a:xfrm>
            <a:off x="1043608" y="980728"/>
            <a:ext cx="7232575" cy="4629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20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111" y="332655"/>
            <a:ext cx="6516137" cy="5723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7343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Sisällön paikkamerkki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91213" y="-17463"/>
            <a:ext cx="3289300" cy="220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Kuva 1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6125" y="3348038"/>
            <a:ext cx="2155825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Kuva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7175" y="0"/>
            <a:ext cx="3036888" cy="216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Kuva 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225" y="-6350"/>
            <a:ext cx="1552575" cy="217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Kuva 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4063" y="-6350"/>
            <a:ext cx="1450975" cy="217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2" name="Kuva 3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09938" y="2168525"/>
            <a:ext cx="1771650" cy="117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3" name="Kuva 8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225" y="2168525"/>
            <a:ext cx="179070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4" name="Kuva 9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3550" y="2168525"/>
            <a:ext cx="1592263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5" name="Picture 2" descr="C:\Users\viljami\AppData\Local\Microsoft\Windows\Temporary Internet Files\Content.Outlook\HZBQOPHP\IMG_5933.jp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43488" y="2168525"/>
            <a:ext cx="1574800" cy="117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6" name="Kuva 12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8575" y="3348038"/>
            <a:ext cx="2055813" cy="143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7" name="Kuva 14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73838" y="2168525"/>
            <a:ext cx="178435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8" name="Kuva 16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11900" y="3348038"/>
            <a:ext cx="960438" cy="144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9" name="Kuva 17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2650" y="3352800"/>
            <a:ext cx="1920875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0" name="Kuva 18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8138" y="3348038"/>
            <a:ext cx="2174875" cy="144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1" name="Kuva 19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4413" y="4776788"/>
            <a:ext cx="3132137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2" name="Kuva 23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98788" y="4787900"/>
            <a:ext cx="3132137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3" name="Kuva 24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0363" y="4781550"/>
            <a:ext cx="1392237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4" name="Kuva 25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0638" y="4776788"/>
            <a:ext cx="1665288" cy="208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5" name="Kuva 13"/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37550" y="2168525"/>
            <a:ext cx="830263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iruutu 1"/>
          <p:cNvSpPr txBox="1"/>
          <p:nvPr/>
        </p:nvSpPr>
        <p:spPr>
          <a:xfrm>
            <a:off x="1835696" y="79375"/>
            <a:ext cx="5010795" cy="76944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i-FI" sz="4400" dirty="0" err="1"/>
              <a:t>Fast</a:t>
            </a:r>
            <a:r>
              <a:rPr lang="fi-FI" sz="4400" dirty="0"/>
              <a:t>, </a:t>
            </a:r>
            <a:r>
              <a:rPr lang="fi-FI" sz="4400" dirty="0" err="1"/>
              <a:t>Light</a:t>
            </a:r>
            <a:r>
              <a:rPr lang="fi-FI" sz="4400" dirty="0"/>
              <a:t> and Green</a:t>
            </a:r>
          </a:p>
        </p:txBody>
      </p:sp>
    </p:spTree>
    <p:extLst>
      <p:ext uri="{BB962C8B-B14F-4D97-AF65-F5344CB8AC3E}">
        <p14:creationId xmlns:p14="http://schemas.microsoft.com/office/powerpoint/2010/main" val="697512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Kuva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0648" y="-243408"/>
            <a:ext cx="11017224" cy="715381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/>
          <a:lstStyle/>
          <a:p>
            <a:pPr algn="ctr"/>
            <a:r>
              <a:rPr lang="fi-FI" sz="3600" dirty="0">
                <a:solidFill>
                  <a:srgbClr val="FFFFFF"/>
                </a:solidFill>
              </a:rPr>
              <a:t>6H</a:t>
            </a:r>
            <a:r>
              <a:rPr lang="fi-FI" sz="3600" baseline="-25000" dirty="0">
                <a:solidFill>
                  <a:srgbClr val="FFFFFF"/>
                </a:solidFill>
              </a:rPr>
              <a:t>2</a:t>
            </a:r>
            <a:r>
              <a:rPr lang="fi-FI" sz="3600" dirty="0">
                <a:solidFill>
                  <a:srgbClr val="FFFFFF"/>
                </a:solidFill>
              </a:rPr>
              <a:t>O + 6CO</a:t>
            </a:r>
            <a:r>
              <a:rPr lang="fi-FI" sz="3600" baseline="-25000" dirty="0">
                <a:solidFill>
                  <a:srgbClr val="FFFFFF"/>
                </a:solidFill>
              </a:rPr>
              <a:t>2 </a:t>
            </a:r>
            <a:r>
              <a:rPr lang="fi-FI" sz="3600" dirty="0">
                <a:solidFill>
                  <a:srgbClr val="FFFFFF"/>
                </a:solidFill>
              </a:rPr>
              <a:t>→ C</a:t>
            </a:r>
            <a:r>
              <a:rPr lang="fi-FI" sz="3600" baseline="-25000" dirty="0">
                <a:solidFill>
                  <a:srgbClr val="FFFFFF"/>
                </a:solidFill>
              </a:rPr>
              <a:t>6</a:t>
            </a:r>
            <a:r>
              <a:rPr lang="fi-FI" sz="3600" dirty="0">
                <a:solidFill>
                  <a:srgbClr val="FFFFFF"/>
                </a:solidFill>
              </a:rPr>
              <a:t>H</a:t>
            </a:r>
            <a:r>
              <a:rPr lang="fi-FI" sz="3600" baseline="-25000" dirty="0">
                <a:solidFill>
                  <a:srgbClr val="FFFFFF"/>
                </a:solidFill>
              </a:rPr>
              <a:t>12</a:t>
            </a:r>
            <a:r>
              <a:rPr lang="fi-FI" sz="3600" dirty="0">
                <a:solidFill>
                  <a:srgbClr val="FFFFFF"/>
                </a:solidFill>
              </a:rPr>
              <a:t>O</a:t>
            </a:r>
            <a:r>
              <a:rPr lang="fi-FI" sz="3600" baseline="-25000" dirty="0">
                <a:solidFill>
                  <a:srgbClr val="FFFFFF"/>
                </a:solidFill>
              </a:rPr>
              <a:t>6 + </a:t>
            </a:r>
            <a:r>
              <a:rPr lang="fi-FI" sz="3600" dirty="0">
                <a:solidFill>
                  <a:srgbClr val="FFFFFF"/>
                </a:solidFill>
              </a:rPr>
              <a:t>6O</a:t>
            </a:r>
            <a:r>
              <a:rPr lang="fi-FI" sz="3600" baseline="-25000" dirty="0">
                <a:solidFill>
                  <a:srgbClr val="FFFFFF"/>
                </a:solidFill>
              </a:rPr>
              <a:t>2</a:t>
            </a:r>
            <a:endParaRPr lang="fi-FI" sz="3600" dirty="0">
              <a:solidFill>
                <a:srgbClr val="FFFFFF"/>
              </a:solidFill>
            </a:endParaRP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3B32F31-9775-41D1-824E-87A4849840A2}" type="datetime1">
              <a:rPr lang="fi-FI" smtClean="0"/>
              <a:pPr>
                <a:defRPr/>
              </a:pPr>
              <a:t>3.4.2019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Mikko Viljakainen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47509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Other</a:t>
            </a:r>
            <a:r>
              <a:rPr lang="fi-FI" dirty="0"/>
              <a:t> </a:t>
            </a:r>
            <a:r>
              <a:rPr lang="fi-FI" dirty="0" err="1"/>
              <a:t>potential</a:t>
            </a:r>
            <a:r>
              <a:rPr lang="fi-FI" dirty="0"/>
              <a:t> </a:t>
            </a:r>
            <a:r>
              <a:rPr lang="fi-FI" dirty="0" err="1"/>
              <a:t>areas</a:t>
            </a:r>
            <a:r>
              <a:rPr lang="fi-FI" dirty="0"/>
              <a:t> to </a:t>
            </a:r>
            <a:r>
              <a:rPr lang="fi-FI" dirty="0" err="1"/>
              <a:t>use</a:t>
            </a:r>
            <a:r>
              <a:rPr lang="fi-FI" dirty="0"/>
              <a:t> </a:t>
            </a:r>
            <a:r>
              <a:rPr lang="fi-FI" dirty="0" err="1"/>
              <a:t>more</a:t>
            </a:r>
            <a:r>
              <a:rPr lang="fi-FI" dirty="0"/>
              <a:t> </a:t>
            </a:r>
            <a:r>
              <a:rPr lang="fi-FI" dirty="0" err="1"/>
              <a:t>wood</a:t>
            </a:r>
            <a:br>
              <a:rPr lang="fi-FI" dirty="0"/>
            </a:br>
            <a:endParaRPr lang="fi-FI" dirty="0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3B32F31-9775-41D1-824E-87A4849840A2}" type="datetime1">
              <a:rPr lang="fi-FI" smtClean="0"/>
              <a:pPr>
                <a:defRPr/>
              </a:pPr>
              <a:t>3.4.2019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Mikko Viljakainen</a:t>
            </a:r>
            <a:endParaRPr lang="fi-FI" dirty="0"/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1" y="989695"/>
            <a:ext cx="3816425" cy="2530750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3" y="3717032"/>
            <a:ext cx="3816425" cy="2544283"/>
          </a:xfrm>
          <a:prstGeom prst="rect">
            <a:avLst/>
          </a:prstGeom>
        </p:spPr>
      </p:pic>
      <p:pic>
        <p:nvPicPr>
          <p:cNvPr id="14" name="Sisällön paikkamerkki 1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074" y="989695"/>
            <a:ext cx="3794270" cy="2530749"/>
          </a:xfrm>
        </p:spPr>
      </p:pic>
      <p:pic>
        <p:nvPicPr>
          <p:cNvPr id="15" name="Picture 2" descr="D:\Data\Tekstit\Esitykset\vihantasalmi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95"/>
          <a:stretch/>
        </p:blipFill>
        <p:spPr bwMode="auto">
          <a:xfrm>
            <a:off x="4640074" y="3737009"/>
            <a:ext cx="3777342" cy="252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iruutu 6"/>
          <p:cNvSpPr txBox="1"/>
          <p:nvPr/>
        </p:nvSpPr>
        <p:spPr>
          <a:xfrm>
            <a:off x="539553" y="3212208"/>
            <a:ext cx="29610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400" dirty="0" err="1">
                <a:solidFill>
                  <a:srgbClr val="FFFFFF"/>
                </a:solidFill>
              </a:rPr>
              <a:t>Renovation</a:t>
            </a:r>
            <a:r>
              <a:rPr lang="fi-FI" sz="1400" dirty="0">
                <a:solidFill>
                  <a:srgbClr val="FFFFFF"/>
                </a:solidFill>
              </a:rPr>
              <a:t> of </a:t>
            </a:r>
            <a:r>
              <a:rPr lang="fi-FI" sz="1400" dirty="0" err="1">
                <a:solidFill>
                  <a:srgbClr val="FFFFFF"/>
                </a:solidFill>
              </a:rPr>
              <a:t>thje</a:t>
            </a:r>
            <a:r>
              <a:rPr lang="fi-FI" sz="1400" dirty="0">
                <a:solidFill>
                  <a:srgbClr val="FFFFFF"/>
                </a:solidFill>
              </a:rPr>
              <a:t> </a:t>
            </a:r>
            <a:r>
              <a:rPr lang="fi-FI" sz="1400" dirty="0" err="1">
                <a:solidFill>
                  <a:srgbClr val="FFFFFF"/>
                </a:solidFill>
              </a:rPr>
              <a:t>old</a:t>
            </a:r>
            <a:r>
              <a:rPr lang="fi-FI" sz="1400" dirty="0">
                <a:solidFill>
                  <a:srgbClr val="FFFFFF"/>
                </a:solidFill>
              </a:rPr>
              <a:t> </a:t>
            </a:r>
            <a:r>
              <a:rPr lang="fi-FI" sz="1400" dirty="0" err="1">
                <a:solidFill>
                  <a:srgbClr val="FFFFFF"/>
                </a:solidFill>
              </a:rPr>
              <a:t>block</a:t>
            </a:r>
            <a:r>
              <a:rPr lang="fi-FI" sz="1400" dirty="0">
                <a:solidFill>
                  <a:srgbClr val="FFFFFF"/>
                </a:solidFill>
              </a:rPr>
              <a:t> of </a:t>
            </a:r>
            <a:r>
              <a:rPr lang="fi-FI" sz="1400" dirty="0" err="1">
                <a:solidFill>
                  <a:srgbClr val="FFFFFF"/>
                </a:solidFill>
              </a:rPr>
              <a:t>flats</a:t>
            </a:r>
            <a:endParaRPr lang="fi-FI" sz="1400" dirty="0">
              <a:solidFill>
                <a:srgbClr val="FFFFFF"/>
              </a:solidFill>
            </a:endParaRPr>
          </a:p>
        </p:txBody>
      </p:sp>
      <p:sp>
        <p:nvSpPr>
          <p:cNvPr id="10" name="Tekstiruutu 9"/>
          <p:cNvSpPr txBox="1"/>
          <p:nvPr/>
        </p:nvSpPr>
        <p:spPr>
          <a:xfrm>
            <a:off x="4640074" y="3212207"/>
            <a:ext cx="14302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400" dirty="0">
                <a:solidFill>
                  <a:srgbClr val="FFFFFF"/>
                </a:solidFill>
              </a:rPr>
              <a:t>Public </a:t>
            </a:r>
            <a:r>
              <a:rPr lang="fi-FI" sz="1400" dirty="0" err="1">
                <a:solidFill>
                  <a:srgbClr val="FFFFFF"/>
                </a:solidFill>
              </a:rPr>
              <a:t>buildings</a:t>
            </a:r>
            <a:endParaRPr lang="fi-FI" sz="1400" dirty="0">
              <a:solidFill>
                <a:srgbClr val="FFFFFF"/>
              </a:solidFill>
            </a:endParaRPr>
          </a:p>
        </p:txBody>
      </p:sp>
      <p:sp>
        <p:nvSpPr>
          <p:cNvPr id="11" name="Tekstiruutu 10"/>
          <p:cNvSpPr txBox="1"/>
          <p:nvPr/>
        </p:nvSpPr>
        <p:spPr>
          <a:xfrm>
            <a:off x="539551" y="5953538"/>
            <a:ext cx="20457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400" dirty="0">
                <a:solidFill>
                  <a:srgbClr val="FFFFFF"/>
                </a:solidFill>
              </a:rPr>
              <a:t>Big </a:t>
            </a:r>
            <a:r>
              <a:rPr lang="fi-FI" sz="1400" dirty="0" err="1">
                <a:solidFill>
                  <a:srgbClr val="FFFFFF"/>
                </a:solidFill>
              </a:rPr>
              <a:t>structures</a:t>
            </a:r>
            <a:r>
              <a:rPr lang="fi-FI" sz="1400" dirty="0">
                <a:solidFill>
                  <a:srgbClr val="FFFFFF"/>
                </a:solidFill>
              </a:rPr>
              <a:t> and </a:t>
            </a:r>
            <a:r>
              <a:rPr lang="fi-FI" sz="1400" dirty="0" err="1">
                <a:solidFill>
                  <a:srgbClr val="FFFFFF"/>
                </a:solidFill>
              </a:rPr>
              <a:t>halls</a:t>
            </a:r>
            <a:endParaRPr lang="fi-FI" sz="1400" dirty="0">
              <a:solidFill>
                <a:srgbClr val="FFFFFF"/>
              </a:solidFill>
            </a:endParaRPr>
          </a:p>
        </p:txBody>
      </p:sp>
      <p:sp>
        <p:nvSpPr>
          <p:cNvPr id="12" name="Tekstiruutu 11"/>
          <p:cNvSpPr txBox="1"/>
          <p:nvPr/>
        </p:nvSpPr>
        <p:spPr>
          <a:xfrm>
            <a:off x="4640072" y="5953537"/>
            <a:ext cx="7922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400" dirty="0" err="1">
                <a:solidFill>
                  <a:srgbClr val="FFFFFF"/>
                </a:solidFill>
              </a:rPr>
              <a:t>Bridges</a:t>
            </a:r>
            <a:endParaRPr lang="fi-FI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2866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21CED47-930A-4C38-8107-5BB6B45E2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80512" cy="6858000"/>
          </a:xfrm>
          <a:solidFill>
            <a:schemeClr val="tx1"/>
          </a:solidFill>
        </p:spPr>
        <p:txBody>
          <a:bodyPr/>
          <a:lstStyle/>
          <a:p>
            <a:pPr algn="ctr"/>
            <a:r>
              <a:rPr lang="fi-FI" dirty="0" err="1">
                <a:solidFill>
                  <a:schemeClr val="bg1"/>
                </a:solidFill>
                <a:highlight>
                  <a:srgbClr val="0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Where</a:t>
            </a:r>
            <a:r>
              <a:rPr lang="fi-FI" dirty="0">
                <a:solidFill>
                  <a:schemeClr val="bg1"/>
                </a:solidFill>
                <a:highlight>
                  <a:srgbClr val="0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fi-FI" dirty="0" err="1">
                <a:solidFill>
                  <a:schemeClr val="bg1"/>
                </a:solidFill>
                <a:highlight>
                  <a:srgbClr val="0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get</a:t>
            </a:r>
            <a:r>
              <a:rPr lang="fi-FI" dirty="0">
                <a:solidFill>
                  <a:schemeClr val="bg1"/>
                </a:solidFill>
                <a:highlight>
                  <a:srgbClr val="0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dirty="0" err="1">
                <a:solidFill>
                  <a:schemeClr val="bg1"/>
                </a:solidFill>
                <a:highlight>
                  <a:srgbClr val="0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information</a:t>
            </a:r>
            <a:r>
              <a:rPr lang="fi-FI" dirty="0">
                <a:solidFill>
                  <a:schemeClr val="bg1"/>
                </a:solidFill>
                <a:highlight>
                  <a:srgbClr val="0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FF21D457-E081-47D5-8E74-E8CA57D14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3B32F31-9775-41D1-824E-87A4849840A2}" type="datetime1">
              <a:rPr lang="fi-FI" smtClean="0"/>
              <a:pPr>
                <a:defRPr/>
              </a:pPr>
              <a:t>3.4.2019</a:t>
            </a:fld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815E877B-2A50-4D5A-AE22-71234760B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EC3431-CB79-44B8-BB12-2AFBB4CDCF3C}" type="slidenum">
              <a:rPr lang="fi-FI" smtClean="0"/>
              <a:pPr>
                <a:defRPr/>
              </a:pPr>
              <a:t>48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3037448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F385EA55-6EE9-4F07-9F29-523A4C1128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632"/>
            <a:ext cx="9144000" cy="5863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7052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>
                <a:solidFill>
                  <a:srgbClr val="509E2F"/>
                </a:solidFill>
              </a:rPr>
              <a:t>Product </a:t>
            </a:r>
            <a:r>
              <a:rPr lang="fi-FI" b="1" dirty="0" err="1">
                <a:solidFill>
                  <a:srgbClr val="509E2F"/>
                </a:solidFill>
              </a:rPr>
              <a:t>based</a:t>
            </a:r>
            <a:r>
              <a:rPr lang="fi-FI" b="1" dirty="0">
                <a:solidFill>
                  <a:srgbClr val="509E2F"/>
                </a:solidFill>
              </a:rPr>
              <a:t> </a:t>
            </a:r>
            <a:r>
              <a:rPr lang="fi-FI" b="1" dirty="0" err="1">
                <a:solidFill>
                  <a:srgbClr val="509E2F"/>
                </a:solidFill>
              </a:rPr>
              <a:t>lobbying</a:t>
            </a:r>
            <a:br>
              <a:rPr lang="fi-FI" dirty="0"/>
            </a:br>
            <a:r>
              <a:rPr lang="fi-FI" sz="2000" i="1" dirty="0" err="1"/>
              <a:t>Four</a:t>
            </a:r>
            <a:r>
              <a:rPr lang="fi-FI" sz="2000" i="1" dirty="0"/>
              <a:t> main </a:t>
            </a:r>
            <a:r>
              <a:rPr lang="fi-FI" sz="2000" i="1" dirty="0" err="1"/>
              <a:t>areas</a:t>
            </a:r>
            <a:r>
              <a:rPr lang="fi-FI" sz="2000" i="1" dirty="0"/>
              <a:t> </a:t>
            </a:r>
          </a:p>
        </p:txBody>
      </p:sp>
      <p:graphicFrame>
        <p:nvGraphicFramePr>
          <p:cNvPr id="7" name="Sisällön paikkamerkki 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373602796"/>
              </p:ext>
            </p:extLst>
          </p:nvPr>
        </p:nvGraphicFramePr>
        <p:xfrm>
          <a:off x="683568" y="2275408"/>
          <a:ext cx="8208912" cy="4033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Tekstiruutu 13"/>
          <p:cNvSpPr txBox="1"/>
          <p:nvPr/>
        </p:nvSpPr>
        <p:spPr>
          <a:xfrm>
            <a:off x="683568" y="1569566"/>
            <a:ext cx="22439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600" dirty="0" err="1"/>
              <a:t>Removal</a:t>
            </a:r>
            <a:r>
              <a:rPr lang="fi-FI" sz="1600" dirty="0"/>
              <a:t> of  </a:t>
            </a:r>
            <a:r>
              <a:rPr lang="fi-FI" sz="1600" dirty="0" err="1"/>
              <a:t>regulations</a:t>
            </a:r>
            <a:r>
              <a:rPr lang="fi-FI" sz="1600" dirty="0"/>
              <a:t> </a:t>
            </a:r>
            <a:r>
              <a:rPr lang="fi-FI" sz="1600" dirty="0" err="1"/>
              <a:t>against</a:t>
            </a:r>
            <a:r>
              <a:rPr lang="fi-FI" sz="1600" dirty="0"/>
              <a:t> </a:t>
            </a:r>
            <a:r>
              <a:rPr lang="fi-FI" sz="1600" dirty="0" err="1"/>
              <a:t>the</a:t>
            </a:r>
            <a:r>
              <a:rPr lang="fi-FI" sz="1600" dirty="0"/>
              <a:t> </a:t>
            </a:r>
            <a:r>
              <a:rPr lang="fi-FI" sz="1600" dirty="0" err="1"/>
              <a:t>use</a:t>
            </a:r>
            <a:r>
              <a:rPr lang="fi-FI" sz="1600" dirty="0"/>
              <a:t> of </a:t>
            </a:r>
            <a:r>
              <a:rPr lang="fi-FI" sz="1600" dirty="0" err="1"/>
              <a:t>wood</a:t>
            </a:r>
            <a:r>
              <a:rPr lang="fi-FI" sz="1600" dirty="0"/>
              <a:t> and </a:t>
            </a:r>
            <a:r>
              <a:rPr lang="fi-FI" sz="1600" dirty="0" err="1"/>
              <a:t>increase</a:t>
            </a:r>
            <a:r>
              <a:rPr lang="fi-FI" sz="1600" dirty="0"/>
              <a:t> of </a:t>
            </a:r>
            <a:r>
              <a:rPr lang="fi-FI" sz="1600" dirty="0" err="1"/>
              <a:t>demand</a:t>
            </a:r>
            <a:endParaRPr lang="fi-FI" sz="1600" dirty="0"/>
          </a:p>
        </p:txBody>
      </p:sp>
      <p:sp>
        <p:nvSpPr>
          <p:cNvPr id="15" name="Tekstiruutu 14"/>
          <p:cNvSpPr txBox="1"/>
          <p:nvPr/>
        </p:nvSpPr>
        <p:spPr>
          <a:xfrm>
            <a:off x="6986738" y="1569566"/>
            <a:ext cx="19335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600" dirty="0" err="1"/>
              <a:t>Strengthening</a:t>
            </a:r>
            <a:r>
              <a:rPr lang="fi-FI" sz="1600" dirty="0"/>
              <a:t> </a:t>
            </a:r>
            <a:r>
              <a:rPr lang="fi-FI" sz="1600" dirty="0" err="1"/>
              <a:t>the</a:t>
            </a:r>
            <a:r>
              <a:rPr lang="fi-FI" sz="1600" dirty="0"/>
              <a:t> </a:t>
            </a:r>
            <a:r>
              <a:rPr lang="fi-FI" sz="1600" dirty="0" err="1"/>
              <a:t>competitiveness</a:t>
            </a:r>
            <a:r>
              <a:rPr lang="fi-FI" sz="1600" dirty="0"/>
              <a:t> of </a:t>
            </a:r>
            <a:r>
              <a:rPr lang="fi-FI" sz="1600" dirty="0" err="1"/>
              <a:t>wood</a:t>
            </a:r>
            <a:r>
              <a:rPr lang="fi-FI" sz="1600" dirty="0"/>
              <a:t> products</a:t>
            </a:r>
          </a:p>
        </p:txBody>
      </p:sp>
      <p:sp>
        <p:nvSpPr>
          <p:cNvPr id="16" name="Tekstiruutu 15"/>
          <p:cNvSpPr txBox="1"/>
          <p:nvPr/>
        </p:nvSpPr>
        <p:spPr>
          <a:xfrm>
            <a:off x="5076057" y="1569566"/>
            <a:ext cx="17281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600" dirty="0" err="1"/>
              <a:t>Increase</a:t>
            </a:r>
            <a:r>
              <a:rPr lang="fi-FI" sz="1600" dirty="0"/>
              <a:t> of </a:t>
            </a:r>
            <a:r>
              <a:rPr lang="fi-FI" sz="1600" dirty="0" err="1"/>
              <a:t>knowledge</a:t>
            </a:r>
            <a:endParaRPr lang="fi-FI" sz="1600" dirty="0"/>
          </a:p>
        </p:txBody>
      </p:sp>
      <p:sp>
        <p:nvSpPr>
          <p:cNvPr id="17" name="Tekstiruutu 16"/>
          <p:cNvSpPr txBox="1"/>
          <p:nvPr/>
        </p:nvSpPr>
        <p:spPr>
          <a:xfrm>
            <a:off x="2955325" y="1569566"/>
            <a:ext cx="19382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600" dirty="0"/>
              <a:t>European lobby </a:t>
            </a:r>
            <a:r>
              <a:rPr lang="fi-FI" sz="1600" dirty="0" err="1"/>
              <a:t>work</a:t>
            </a:r>
            <a:endParaRPr lang="fi-FI" sz="1600" dirty="0"/>
          </a:p>
        </p:txBody>
      </p:sp>
    </p:spTree>
    <p:extLst>
      <p:ext uri="{BB962C8B-B14F-4D97-AF65-F5344CB8AC3E}">
        <p14:creationId xmlns:p14="http://schemas.microsoft.com/office/powerpoint/2010/main" val="1011465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3B32F31-9775-41D1-824E-87A4849840A2}" type="datetime1">
              <a:rPr lang="fi-FI" smtClean="0"/>
              <a:pPr>
                <a:defRPr/>
              </a:pPr>
              <a:t>3.4.2019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Mikko Viljakainen</a:t>
            </a:r>
            <a:endParaRPr lang="fi-FI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624726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004320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3A8B2A4F-7C9A-41C9-B915-4DF181872C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" y="332656"/>
            <a:ext cx="9144000" cy="3988993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561273C7-FDE7-49F5-B627-4569972CEFBA}"/>
              </a:ext>
            </a:extLst>
          </p:cNvPr>
          <p:cNvSpPr txBox="1"/>
          <p:nvPr/>
        </p:nvSpPr>
        <p:spPr>
          <a:xfrm>
            <a:off x="683568" y="4509120"/>
            <a:ext cx="437748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About 300 registrants expected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471267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B86D5A51-6240-4913-B262-0C2EB1244D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265"/>
            <a:ext cx="9144000" cy="3864769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353F9F70-FD93-4646-9F50-768A0D218ABF}"/>
              </a:ext>
            </a:extLst>
          </p:cNvPr>
          <p:cNvSpPr txBox="1"/>
          <p:nvPr/>
        </p:nvSpPr>
        <p:spPr>
          <a:xfrm>
            <a:off x="683568" y="4509120"/>
            <a:ext cx="559076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World Conference on timber engineering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Santiago de Chile, 24 – 27 August 2020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About 800 registrants expected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617705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Kuva 19" descr="pukkila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401616"/>
            <a:ext cx="2609570" cy="3456384"/>
          </a:xfrm>
          <a:prstGeom prst="rect">
            <a:avLst/>
          </a:prstGeom>
        </p:spPr>
      </p:pic>
      <p:pic>
        <p:nvPicPr>
          <p:cNvPr id="21" name="Kuva 20" descr="taidekappeli23.jpg"/>
          <p:cNvPicPr>
            <a:picLocks noChangeAspect="1"/>
          </p:cNvPicPr>
          <p:nvPr/>
        </p:nvPicPr>
        <p:blipFill>
          <a:blip r:embed="rId3" cstate="print"/>
          <a:srcRect l="8333" r="5556"/>
          <a:stretch>
            <a:fillRect/>
          </a:stretch>
        </p:blipFill>
        <p:spPr>
          <a:xfrm>
            <a:off x="1979712" y="3401616"/>
            <a:ext cx="2232248" cy="3456384"/>
          </a:xfrm>
          <a:prstGeom prst="rect">
            <a:avLst/>
          </a:prstGeom>
        </p:spPr>
      </p:pic>
      <p:pic>
        <p:nvPicPr>
          <p:cNvPr id="23" name="Kuva 22" descr="ajurinm%C3%A4ki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1960" y="3426898"/>
            <a:ext cx="2736304" cy="3431102"/>
          </a:xfrm>
          <a:prstGeom prst="rect">
            <a:avLst/>
          </a:prstGeom>
        </p:spPr>
      </p:pic>
      <p:pic>
        <p:nvPicPr>
          <p:cNvPr id="26" name="Kuva 25" descr="metla-16cpilaripa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62317" y="3426898"/>
            <a:ext cx="2281683" cy="3431102"/>
          </a:xfrm>
          <a:prstGeom prst="rect">
            <a:avLst/>
          </a:prstGeom>
        </p:spPr>
      </p:pic>
      <p:pic>
        <p:nvPicPr>
          <p:cNvPr id="25" name="Kuva 24" descr="karistotiainen0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67944" y="0"/>
            <a:ext cx="5076056" cy="3429000"/>
          </a:xfrm>
          <a:prstGeom prst="rect">
            <a:avLst/>
          </a:prstGeom>
        </p:spPr>
      </p:pic>
      <p:sp>
        <p:nvSpPr>
          <p:cNvPr id="29" name="Alaotsikko 2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 dirty="0"/>
          </a:p>
        </p:txBody>
      </p:sp>
      <p:pic>
        <p:nvPicPr>
          <p:cNvPr id="27" name="Kuva 26" descr="piano0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18608" y="-4806"/>
            <a:ext cx="5152073" cy="3429000"/>
          </a:xfrm>
          <a:prstGeom prst="rect">
            <a:avLst/>
          </a:prstGeom>
        </p:spPr>
      </p:pic>
      <p:pic>
        <p:nvPicPr>
          <p:cNvPr id="22" name="Kuva 21" descr="viikkilammelta0060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-1"/>
            <a:ext cx="2528889" cy="3429001"/>
          </a:xfrm>
          <a:prstGeom prst="rect">
            <a:avLst/>
          </a:prstGeom>
        </p:spPr>
      </p:pic>
      <p:sp>
        <p:nvSpPr>
          <p:cNvPr id="28" name="Otsikko 27"/>
          <p:cNvSpPr>
            <a:spLocks noGrp="1"/>
          </p:cNvSpPr>
          <p:nvPr>
            <p:ph type="ctrTitle"/>
          </p:nvPr>
        </p:nvSpPr>
        <p:spPr>
          <a:xfrm>
            <a:off x="539552" y="4043363"/>
            <a:ext cx="7990656" cy="1470025"/>
          </a:xfrm>
        </p:spPr>
        <p:txBody>
          <a:bodyPr/>
          <a:lstStyle/>
          <a:p>
            <a:pPr algn="ctr"/>
            <a:r>
              <a:rPr lang="ru-RU" sz="9600" dirty="0">
                <a:solidFill>
                  <a:schemeClr val="bg1"/>
                </a:solidFill>
              </a:rPr>
              <a:t>Спасибо</a:t>
            </a:r>
            <a:r>
              <a:rPr lang="fi-FI" sz="9600" dirty="0">
                <a:solidFill>
                  <a:schemeClr val="bg1"/>
                </a:solidFill>
              </a:rPr>
              <a:t> </a:t>
            </a:r>
            <a:r>
              <a:rPr lang="en-GB" sz="11500" dirty="0">
                <a:solidFill>
                  <a:srgbClr val="FFFFFF"/>
                </a:solidFill>
              </a:rPr>
              <a:t>!</a:t>
            </a:r>
            <a:endParaRPr lang="en-GB" sz="11500" noProof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7294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4CD3DF-2211-4859-9A71-8779A243BE52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3" name="Otsikko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/>
              <a:t>The growth of Finnish forests is over 100 mill. m</a:t>
            </a:r>
            <a:r>
              <a:rPr lang="en-GB" baseline="30000"/>
              <a:t>3</a:t>
            </a:r>
            <a:r>
              <a:rPr lang="en-GB"/>
              <a:t> per year</a:t>
            </a:r>
            <a:br>
              <a:rPr lang="en-GB"/>
            </a:br>
            <a:r>
              <a:rPr lang="en-GB" sz="2000"/>
              <a:t>FOREST BALANCE IN FINLAND 1960-2011</a:t>
            </a:r>
            <a:endParaRPr lang="en-GB" dirty="0"/>
          </a:p>
        </p:txBody>
      </p:sp>
      <p:graphicFrame>
        <p:nvGraphicFramePr>
          <p:cNvPr id="4" name="Sisällön paikkamerkki 8"/>
          <p:cNvGraphicFramePr>
            <a:graphicFrameLocks/>
          </p:cNvGraphicFramePr>
          <p:nvPr>
            <p:extLst/>
          </p:nvPr>
        </p:nvGraphicFramePr>
        <p:xfrm>
          <a:off x="467544" y="1844824"/>
          <a:ext cx="7808912" cy="4248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653286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n numeron paikkamerkki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594481" y="142875"/>
            <a:ext cx="432288" cy="2159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832B153-1F11-41A3-8974-4A7135BFCCAB}" type="slidenum">
              <a:rPr lang="fi-FI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fi-FI" dirty="0"/>
          </a:p>
        </p:txBody>
      </p:sp>
      <p:graphicFrame>
        <p:nvGraphicFramePr>
          <p:cNvPr id="9" name="Kaavio 8"/>
          <p:cNvGraphicFramePr/>
          <p:nvPr/>
        </p:nvGraphicFramePr>
        <p:xfrm>
          <a:off x="285720" y="1857364"/>
          <a:ext cx="8638503" cy="50006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1748" name="Otsikko 11"/>
          <p:cNvSpPr>
            <a:spLocks noGrp="1"/>
          </p:cNvSpPr>
          <p:nvPr>
            <p:ph type="title"/>
          </p:nvPr>
        </p:nvSpPr>
        <p:spPr>
          <a:xfrm>
            <a:off x="734158" y="431801"/>
            <a:ext cx="7860323" cy="923925"/>
          </a:xfrm>
        </p:spPr>
        <p:txBody>
          <a:bodyPr>
            <a:normAutofit/>
          </a:bodyPr>
          <a:lstStyle/>
          <a:p>
            <a:r>
              <a:rPr lang="en-GB" noProof="0" dirty="0"/>
              <a:t>The biggest new potential is where decisions are made professionally and where the buildings are big</a:t>
            </a:r>
          </a:p>
        </p:txBody>
      </p:sp>
      <p:sp>
        <p:nvSpPr>
          <p:cNvPr id="31749" name="Tekstikehys 4"/>
          <p:cNvSpPr txBox="1">
            <a:spLocks noChangeArrowheads="1"/>
          </p:cNvSpPr>
          <p:nvPr/>
        </p:nvSpPr>
        <p:spPr bwMode="auto">
          <a:xfrm>
            <a:off x="5595080" y="6581001"/>
            <a:ext cx="360983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i-FI" sz="1200" dirty="0" err="1"/>
              <a:t>Source</a:t>
            </a:r>
            <a:r>
              <a:rPr lang="fi-FI" sz="1200" dirty="0"/>
              <a:t>: Tilastokeskus, Rakentamisen tilastot. VTT</a:t>
            </a:r>
          </a:p>
        </p:txBody>
      </p:sp>
      <p:sp>
        <p:nvSpPr>
          <p:cNvPr id="6" name="Tekstikehys 5"/>
          <p:cNvSpPr txBox="1"/>
          <p:nvPr/>
        </p:nvSpPr>
        <p:spPr>
          <a:xfrm>
            <a:off x="6948264" y="2780928"/>
            <a:ext cx="1908720" cy="230832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GB" sz="1600" dirty="0"/>
              <a:t>Market share of wood in frames %</a:t>
            </a:r>
          </a:p>
          <a:p>
            <a:endParaRPr lang="en-GB" sz="1600" dirty="0"/>
          </a:p>
          <a:p>
            <a:r>
              <a:rPr lang="en-GB" sz="1600" dirty="0"/>
              <a:t>Market share of wood in facades %</a:t>
            </a:r>
          </a:p>
          <a:p>
            <a:endParaRPr lang="en-GB" sz="1600" dirty="0"/>
          </a:p>
          <a:p>
            <a:r>
              <a:rPr lang="en-GB" sz="1600" dirty="0"/>
              <a:t>Total potential (1000m3)</a:t>
            </a:r>
          </a:p>
          <a:p>
            <a:endParaRPr lang="en-GB" sz="1600" dirty="0"/>
          </a:p>
        </p:txBody>
      </p:sp>
      <p:sp>
        <p:nvSpPr>
          <p:cNvPr id="7" name="Tekstikehys 6"/>
          <p:cNvSpPr txBox="1"/>
          <p:nvPr/>
        </p:nvSpPr>
        <p:spPr>
          <a:xfrm rot="18900000">
            <a:off x="-408351" y="5925946"/>
            <a:ext cx="1858637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1600" dirty="0"/>
              <a:t>Detached houses</a:t>
            </a:r>
          </a:p>
        </p:txBody>
      </p:sp>
      <p:sp>
        <p:nvSpPr>
          <p:cNvPr id="8" name="Tekstikehys 7"/>
          <p:cNvSpPr txBox="1"/>
          <p:nvPr/>
        </p:nvSpPr>
        <p:spPr>
          <a:xfrm rot="18900000">
            <a:off x="318190" y="5915040"/>
            <a:ext cx="1858637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1600" dirty="0"/>
              <a:t>Semi-det. houses</a:t>
            </a:r>
          </a:p>
        </p:txBody>
      </p:sp>
      <p:sp>
        <p:nvSpPr>
          <p:cNvPr id="10" name="Tekstikehys 9"/>
          <p:cNvSpPr txBox="1"/>
          <p:nvPr/>
        </p:nvSpPr>
        <p:spPr>
          <a:xfrm rot="18900000">
            <a:off x="1110280" y="5915038"/>
            <a:ext cx="1858637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1600" dirty="0"/>
              <a:t>Blocs of flats</a:t>
            </a:r>
          </a:p>
        </p:txBody>
      </p:sp>
      <p:sp>
        <p:nvSpPr>
          <p:cNvPr id="11" name="Tekstikehys 10"/>
          <p:cNvSpPr txBox="1"/>
          <p:nvPr/>
        </p:nvSpPr>
        <p:spPr>
          <a:xfrm rot="18900000">
            <a:off x="1902367" y="5915038"/>
            <a:ext cx="1858637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1600" dirty="0"/>
              <a:t>Public and comm.</a:t>
            </a:r>
          </a:p>
        </p:txBody>
      </p:sp>
      <p:sp>
        <p:nvSpPr>
          <p:cNvPr id="12" name="Tekstikehys 11"/>
          <p:cNvSpPr txBox="1"/>
          <p:nvPr/>
        </p:nvSpPr>
        <p:spPr>
          <a:xfrm rot="18900000">
            <a:off x="2550438" y="5915040"/>
            <a:ext cx="1858637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1600" dirty="0"/>
              <a:t>Industry and ware.</a:t>
            </a:r>
          </a:p>
        </p:txBody>
      </p:sp>
      <p:sp>
        <p:nvSpPr>
          <p:cNvPr id="13" name="Tekstikehys 12"/>
          <p:cNvSpPr txBox="1"/>
          <p:nvPr/>
        </p:nvSpPr>
        <p:spPr>
          <a:xfrm rot="18900000">
            <a:off x="3414535" y="5915039"/>
            <a:ext cx="1858637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1600" dirty="0"/>
              <a:t>Agriculture</a:t>
            </a:r>
          </a:p>
        </p:txBody>
      </p:sp>
      <p:sp>
        <p:nvSpPr>
          <p:cNvPr id="14" name="Tekstikehys 13"/>
          <p:cNvSpPr txBox="1"/>
          <p:nvPr/>
        </p:nvSpPr>
        <p:spPr>
          <a:xfrm rot="18900000">
            <a:off x="4062606" y="5915038"/>
            <a:ext cx="1858637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1600" dirty="0"/>
              <a:t>Other...</a:t>
            </a:r>
          </a:p>
        </p:txBody>
      </p:sp>
    </p:spTree>
    <p:extLst>
      <p:ext uri="{BB962C8B-B14F-4D97-AF65-F5344CB8AC3E}">
        <p14:creationId xmlns:p14="http://schemas.microsoft.com/office/powerpoint/2010/main" val="13019916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iruutu 6"/>
          <p:cNvSpPr txBox="1"/>
          <p:nvPr/>
        </p:nvSpPr>
        <p:spPr>
          <a:xfrm>
            <a:off x="323528" y="476672"/>
            <a:ext cx="8322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b="1" dirty="0" err="1">
                <a:solidFill>
                  <a:srgbClr val="509E2F"/>
                </a:solidFill>
                <a:latin typeface="+mj-lt"/>
                <a:ea typeface="+mj-ea"/>
                <a:cs typeface="+mj-cs"/>
              </a:rPr>
              <a:t>Over</a:t>
            </a:r>
            <a:r>
              <a:rPr lang="fi-FI" sz="2400" b="1" dirty="0">
                <a:solidFill>
                  <a:srgbClr val="509E2F"/>
                </a:solidFill>
                <a:latin typeface="+mj-lt"/>
                <a:ea typeface="+mj-ea"/>
                <a:cs typeface="+mj-cs"/>
              </a:rPr>
              <a:t> 80 % of </a:t>
            </a:r>
            <a:r>
              <a:rPr lang="fi-FI" sz="2400" b="1" dirty="0" err="1">
                <a:solidFill>
                  <a:srgbClr val="509E2F"/>
                </a:solidFill>
                <a:latin typeface="+mj-lt"/>
                <a:ea typeface="+mj-ea"/>
                <a:cs typeface="+mj-cs"/>
              </a:rPr>
              <a:t>the</a:t>
            </a:r>
            <a:r>
              <a:rPr lang="fi-FI" sz="2400" b="1" dirty="0">
                <a:solidFill>
                  <a:srgbClr val="509E2F"/>
                </a:solidFill>
                <a:latin typeface="+mj-lt"/>
                <a:ea typeface="+mj-ea"/>
                <a:cs typeface="+mj-cs"/>
              </a:rPr>
              <a:t> single </a:t>
            </a:r>
            <a:r>
              <a:rPr lang="fi-FI" sz="2400" b="1" dirty="0" err="1">
                <a:solidFill>
                  <a:srgbClr val="509E2F"/>
                </a:solidFill>
                <a:latin typeface="+mj-lt"/>
                <a:ea typeface="+mj-ea"/>
                <a:cs typeface="+mj-cs"/>
              </a:rPr>
              <a:t>family</a:t>
            </a:r>
            <a:r>
              <a:rPr lang="fi-FI" sz="2400" b="1" dirty="0">
                <a:solidFill>
                  <a:srgbClr val="509E2F"/>
                </a:solidFill>
                <a:latin typeface="+mj-lt"/>
                <a:ea typeface="+mj-ea"/>
                <a:cs typeface="+mj-cs"/>
              </a:rPr>
              <a:t> </a:t>
            </a:r>
            <a:r>
              <a:rPr lang="fi-FI" sz="2400" b="1" dirty="0" err="1">
                <a:solidFill>
                  <a:srgbClr val="509E2F"/>
                </a:solidFill>
                <a:latin typeface="+mj-lt"/>
                <a:ea typeface="+mj-ea"/>
                <a:cs typeface="+mj-cs"/>
              </a:rPr>
              <a:t>homes</a:t>
            </a:r>
            <a:r>
              <a:rPr lang="fi-FI" sz="2400" b="1" dirty="0">
                <a:solidFill>
                  <a:srgbClr val="509E2F"/>
                </a:solidFill>
                <a:latin typeface="+mj-lt"/>
                <a:ea typeface="+mj-ea"/>
                <a:cs typeface="+mj-cs"/>
              </a:rPr>
              <a:t> in Finland </a:t>
            </a:r>
            <a:r>
              <a:rPr lang="fi-FI" sz="2400" b="1" dirty="0" err="1">
                <a:solidFill>
                  <a:srgbClr val="509E2F"/>
                </a:solidFill>
                <a:latin typeface="+mj-lt"/>
                <a:ea typeface="+mj-ea"/>
                <a:cs typeface="+mj-cs"/>
              </a:rPr>
              <a:t>are</a:t>
            </a:r>
            <a:r>
              <a:rPr lang="fi-FI" sz="2400" b="1" dirty="0">
                <a:solidFill>
                  <a:srgbClr val="509E2F"/>
                </a:solidFill>
                <a:latin typeface="+mj-lt"/>
                <a:ea typeface="+mj-ea"/>
                <a:cs typeface="+mj-cs"/>
              </a:rPr>
              <a:t> </a:t>
            </a:r>
            <a:r>
              <a:rPr lang="fi-FI" sz="2400" b="1" dirty="0" err="1">
                <a:solidFill>
                  <a:srgbClr val="509E2F"/>
                </a:solidFill>
                <a:latin typeface="+mj-lt"/>
                <a:ea typeface="+mj-ea"/>
                <a:cs typeface="+mj-cs"/>
              </a:rPr>
              <a:t>wood</a:t>
            </a:r>
            <a:r>
              <a:rPr lang="fi-FI" sz="2400" b="1" dirty="0">
                <a:solidFill>
                  <a:srgbClr val="509E2F"/>
                </a:solidFill>
                <a:latin typeface="+mj-lt"/>
                <a:ea typeface="+mj-ea"/>
                <a:cs typeface="+mj-cs"/>
              </a:rPr>
              <a:t> </a:t>
            </a:r>
            <a:r>
              <a:rPr lang="fi-FI" sz="2400" b="1" dirty="0" err="1">
                <a:solidFill>
                  <a:srgbClr val="509E2F"/>
                </a:solidFill>
                <a:latin typeface="+mj-lt"/>
                <a:ea typeface="+mj-ea"/>
                <a:cs typeface="+mj-cs"/>
              </a:rPr>
              <a:t>based</a:t>
            </a:r>
            <a:endParaRPr lang="fi-FI" sz="2400" b="1" dirty="0">
              <a:solidFill>
                <a:srgbClr val="509E2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2891" y="4878571"/>
            <a:ext cx="2245373" cy="1808961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752" y="1117600"/>
            <a:ext cx="2290423" cy="1717817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43808" y="4879604"/>
            <a:ext cx="2466606" cy="1801619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2891" y="1117600"/>
            <a:ext cx="4189589" cy="1744254"/>
          </a:xfrm>
          <a:prstGeom prst="rect">
            <a:avLst/>
          </a:prstGeom>
        </p:spPr>
      </p:pic>
      <p:pic>
        <p:nvPicPr>
          <p:cNvPr id="15" name="Kuva 1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3509" y="1117600"/>
            <a:ext cx="3456643" cy="1797454"/>
          </a:xfrm>
          <a:prstGeom prst="rect">
            <a:avLst/>
          </a:prstGeom>
        </p:spPr>
      </p:pic>
      <p:pic>
        <p:nvPicPr>
          <p:cNvPr id="16" name="Kuva 1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752" y="4602373"/>
            <a:ext cx="2771800" cy="2078850"/>
          </a:xfrm>
          <a:prstGeom prst="rect">
            <a:avLst/>
          </a:prstGeom>
        </p:spPr>
      </p:pic>
      <p:pic>
        <p:nvPicPr>
          <p:cNvPr id="17" name="Kuva 16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0152" y="2875382"/>
            <a:ext cx="2952329" cy="1978984"/>
          </a:xfrm>
          <a:prstGeom prst="rect">
            <a:avLst/>
          </a:prstGeom>
        </p:spPr>
      </p:pic>
      <p:pic>
        <p:nvPicPr>
          <p:cNvPr id="18" name="Kuva 17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25698" y="2852936"/>
            <a:ext cx="2685630" cy="2014222"/>
          </a:xfrm>
          <a:prstGeom prst="rect">
            <a:avLst/>
          </a:prstGeom>
        </p:spPr>
      </p:pic>
      <p:pic>
        <p:nvPicPr>
          <p:cNvPr id="20" name="Kuva 19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16105" y="4856217"/>
            <a:ext cx="1976375" cy="1825006"/>
          </a:xfrm>
          <a:prstGeom prst="rect">
            <a:avLst/>
          </a:prstGeom>
        </p:spPr>
      </p:pic>
      <p:pic>
        <p:nvPicPr>
          <p:cNvPr id="21" name="Kuva 20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753" y="2859245"/>
            <a:ext cx="3009945" cy="2008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521645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607" y="325370"/>
            <a:ext cx="8416786" cy="1123286"/>
          </a:xfrm>
        </p:spPr>
        <p:txBody>
          <a:bodyPr/>
          <a:lstStyle/>
          <a:p>
            <a:r>
              <a:rPr lang="fi-FI" dirty="0" err="1"/>
              <a:t>Multi-storey</a:t>
            </a:r>
            <a:r>
              <a:rPr lang="fi-FI" dirty="0"/>
              <a:t> Wood </a:t>
            </a:r>
            <a:r>
              <a:rPr lang="fi-FI" dirty="0" err="1"/>
              <a:t>construction</a:t>
            </a:r>
            <a:r>
              <a:rPr lang="fi-FI" dirty="0"/>
              <a:t> in Finland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698" y="1600341"/>
            <a:ext cx="8416786" cy="4351338"/>
          </a:xfrm>
        </p:spPr>
        <p:txBody>
          <a:bodyPr>
            <a:normAutofit/>
          </a:bodyPr>
          <a:lstStyle/>
          <a:p>
            <a:r>
              <a:rPr lang="fi-FI" dirty="0" err="1"/>
              <a:t>First</a:t>
            </a:r>
            <a:r>
              <a:rPr lang="fi-FI" dirty="0"/>
              <a:t> </a:t>
            </a:r>
            <a:r>
              <a:rPr lang="fi-FI" dirty="0" err="1"/>
              <a:t>modern</a:t>
            </a:r>
            <a:r>
              <a:rPr lang="fi-FI" dirty="0"/>
              <a:t> </a:t>
            </a:r>
            <a:r>
              <a:rPr lang="fi-FI" dirty="0" err="1"/>
              <a:t>multistorey</a:t>
            </a:r>
            <a:r>
              <a:rPr lang="fi-FI" dirty="0"/>
              <a:t> </a:t>
            </a:r>
            <a:r>
              <a:rPr lang="fi-FI" dirty="0" err="1"/>
              <a:t>timber</a:t>
            </a:r>
            <a:r>
              <a:rPr lang="fi-FI" dirty="0"/>
              <a:t> </a:t>
            </a:r>
            <a:br>
              <a:rPr lang="fi-FI" dirty="0"/>
            </a:br>
            <a:r>
              <a:rPr lang="fi-FI" dirty="0" err="1"/>
              <a:t>buildings</a:t>
            </a:r>
            <a:r>
              <a:rPr lang="fi-FI" dirty="0"/>
              <a:t> in 1996, </a:t>
            </a:r>
            <a:r>
              <a:rPr lang="fi-FI" dirty="0" err="1"/>
              <a:t>max</a:t>
            </a:r>
            <a:r>
              <a:rPr lang="fi-FI" dirty="0"/>
              <a:t> 4 </a:t>
            </a:r>
            <a:r>
              <a:rPr lang="fi-FI" dirty="0" err="1"/>
              <a:t>storeys</a:t>
            </a:r>
            <a:r>
              <a:rPr lang="fi-FI" dirty="0"/>
              <a:t>, </a:t>
            </a:r>
          </a:p>
          <a:p>
            <a:r>
              <a:rPr lang="fi-FI" dirty="0" err="1"/>
              <a:t>from</a:t>
            </a:r>
            <a:r>
              <a:rPr lang="fi-FI" dirty="0"/>
              <a:t> 2011 </a:t>
            </a:r>
            <a:r>
              <a:rPr lang="fi-FI" dirty="0" err="1"/>
              <a:t>up</a:t>
            </a:r>
            <a:r>
              <a:rPr lang="fi-FI" dirty="0"/>
              <a:t> to 8 </a:t>
            </a:r>
            <a:r>
              <a:rPr lang="fi-FI" dirty="0" err="1"/>
              <a:t>storeys</a:t>
            </a:r>
            <a:r>
              <a:rPr lang="fi-FI" dirty="0"/>
              <a:t> </a:t>
            </a:r>
            <a:r>
              <a:rPr lang="fi-FI" dirty="0" err="1"/>
              <a:t>possible</a:t>
            </a:r>
            <a:endParaRPr lang="fi-FI" dirty="0"/>
          </a:p>
          <a:p>
            <a:endParaRPr lang="fi-FI" dirty="0"/>
          </a:p>
          <a:p>
            <a:r>
              <a:rPr lang="fi-FI" dirty="0"/>
              <a:t>81 multi-</a:t>
            </a:r>
            <a:r>
              <a:rPr lang="fi-FI" dirty="0" err="1"/>
              <a:t>storey</a:t>
            </a:r>
            <a:r>
              <a:rPr lang="fi-FI" dirty="0"/>
              <a:t> </a:t>
            </a:r>
            <a:r>
              <a:rPr lang="fi-FI" dirty="0" err="1"/>
              <a:t>houses</a:t>
            </a:r>
            <a:r>
              <a:rPr lang="fi-FI" dirty="0"/>
              <a:t> </a:t>
            </a:r>
            <a:br>
              <a:rPr lang="fi-FI" dirty="0"/>
            </a:br>
            <a:r>
              <a:rPr lang="fi-FI" dirty="0"/>
              <a:t>2100 </a:t>
            </a:r>
            <a:r>
              <a:rPr lang="fi-FI" dirty="0" err="1"/>
              <a:t>apartments</a:t>
            </a:r>
            <a:r>
              <a:rPr lang="fi-FI" dirty="0"/>
              <a:t> (2018)</a:t>
            </a:r>
          </a:p>
          <a:p>
            <a:r>
              <a:rPr lang="fi-FI" dirty="0"/>
              <a:t>51 multi-</a:t>
            </a:r>
            <a:r>
              <a:rPr lang="fi-FI" dirty="0" err="1"/>
              <a:t>storey</a:t>
            </a:r>
            <a:r>
              <a:rPr lang="fi-FI" dirty="0"/>
              <a:t> </a:t>
            </a:r>
            <a:r>
              <a:rPr lang="fi-FI" dirty="0" err="1"/>
              <a:t>houses</a:t>
            </a:r>
            <a:r>
              <a:rPr lang="fi-FI" dirty="0"/>
              <a:t> </a:t>
            </a:r>
            <a:r>
              <a:rPr lang="fi-FI" dirty="0" err="1"/>
              <a:t>under</a:t>
            </a:r>
            <a:r>
              <a:rPr lang="fi-FI" dirty="0"/>
              <a:t> </a:t>
            </a:r>
            <a:br>
              <a:rPr lang="fi-FI" dirty="0"/>
            </a:br>
            <a:r>
              <a:rPr lang="fi-FI" dirty="0" err="1"/>
              <a:t>planning</a:t>
            </a:r>
            <a:r>
              <a:rPr lang="fi-FI" dirty="0"/>
              <a:t> </a:t>
            </a:r>
            <a:r>
              <a:rPr lang="fi-FI" dirty="0" err="1"/>
              <a:t>or</a:t>
            </a:r>
            <a:r>
              <a:rPr lang="fi-FI" dirty="0"/>
              <a:t> </a:t>
            </a:r>
            <a:r>
              <a:rPr lang="fi-FI" dirty="0" err="1"/>
              <a:t>construction</a:t>
            </a:r>
            <a:endParaRPr lang="fi-FI" dirty="0"/>
          </a:p>
          <a:p>
            <a:endParaRPr lang="fi-FI" dirty="0"/>
          </a:p>
          <a:p>
            <a:pPr marL="0" indent="0">
              <a:buNone/>
            </a:pPr>
            <a:endParaRPr lang="fi-FI" dirty="0"/>
          </a:p>
          <a:p>
            <a:endParaRPr lang="fi-F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D50CA-F9F4-4F82-9F28-967629681EF9}" type="slidenum">
              <a:rPr lang="fi-FI" smtClean="0"/>
              <a:pPr/>
              <a:t>9</a:t>
            </a:fld>
            <a:endParaRPr lang="fi-FI" dirty="0"/>
          </a:p>
        </p:txBody>
      </p:sp>
      <p:pic>
        <p:nvPicPr>
          <p:cNvPr id="7" name="Picture 2" descr="http://www.puuwoodholzbois.com/sites/default/files/styles/project-medium/public/content/oy-puuera/vierumakijohanneswileniuspano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300" y="4186481"/>
            <a:ext cx="4761593" cy="2144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418" y="1223739"/>
            <a:ext cx="4213475" cy="2739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60331"/>
      </p:ext>
    </p:extLst>
  </p:cSld>
  <p:clrMapOvr>
    <a:masterClrMapping/>
  </p:clrMapOvr>
</p:sld>
</file>

<file path=ppt/theme/theme1.xml><?xml version="1.0" encoding="utf-8"?>
<a:theme xmlns:a="http://schemas.openxmlformats.org/drawingml/2006/main" name="tekstikalvopohja">
  <a:themeElements>
    <a:clrScheme name="Metsäteollisuu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9EAAB1"/>
      </a:accent1>
      <a:accent2>
        <a:srgbClr val="99CC00"/>
      </a:accent2>
      <a:accent3>
        <a:srgbClr val="001999"/>
      </a:accent3>
      <a:accent4>
        <a:srgbClr val="FC831B"/>
      </a:accent4>
      <a:accent5>
        <a:srgbClr val="86766E"/>
      </a:accent5>
      <a:accent6>
        <a:srgbClr val="DDDE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>
          <a:gsLst>
            <a:gs pos="0">
              <a:schemeClr val="accent1">
                <a:tint val="100000"/>
                <a:shade val="100000"/>
                <a:satMod val="130000"/>
              </a:schemeClr>
            </a:gs>
            <a:gs pos="100000">
              <a:schemeClr val="accent1"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/>
      </a:spPr>
      <a:bodyPr rtlCol="0" anchor="ctr"/>
      <a:lstStyle>
        <a:defPPr algn="ctr">
          <a:defRPr sz="21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T_pohja_v1" id="{43ABB845-D4F7-4AA2-9E4F-C27C395901D8}" vid="{423F3379-22F7-40C4-B01B-325655ABA8D9}"/>
    </a:ext>
  </a:extLst>
</a:theme>
</file>

<file path=ppt/theme/theme2.xml><?xml version="1.0" encoding="utf-8"?>
<a:theme xmlns:a="http://schemas.openxmlformats.org/drawingml/2006/main" name="1_tekstikalvopohja">
  <a:themeElements>
    <a:clrScheme name="Metsäteollisuu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9EAAB1"/>
      </a:accent1>
      <a:accent2>
        <a:srgbClr val="99CC00"/>
      </a:accent2>
      <a:accent3>
        <a:srgbClr val="001999"/>
      </a:accent3>
      <a:accent4>
        <a:srgbClr val="FC831B"/>
      </a:accent4>
      <a:accent5>
        <a:srgbClr val="86766E"/>
      </a:accent5>
      <a:accent6>
        <a:srgbClr val="DDDE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>
          <a:gsLst>
            <a:gs pos="0">
              <a:schemeClr val="accent1">
                <a:tint val="100000"/>
                <a:shade val="100000"/>
                <a:satMod val="130000"/>
              </a:schemeClr>
            </a:gs>
            <a:gs pos="100000">
              <a:schemeClr val="accent1"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/>
      </a:spPr>
      <a:bodyPr rtlCol="0" anchor="ctr"/>
      <a:lstStyle>
        <a:defPPr algn="ctr">
          <a:defRPr sz="21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T_pohja_v1" id="{43ABB845-D4F7-4AA2-9E4F-C27C395901D8}" vid="{423F3379-22F7-40C4-B01B-325655ABA8D9}"/>
    </a:ext>
  </a:extLst>
</a:theme>
</file>

<file path=ppt/theme/theme3.xml><?xml version="1.0" encoding="utf-8"?>
<a:theme xmlns:a="http://schemas.openxmlformats.org/drawingml/2006/main" name="1_SEBL_PPT_Guide_Jan2013">
  <a:themeElements>
    <a:clrScheme name="Stora Enso">
      <a:dk1>
        <a:sysClr val="windowText" lastClr="000000"/>
      </a:dk1>
      <a:lt1>
        <a:sysClr val="window" lastClr="FFFFFF"/>
      </a:lt1>
      <a:dk2>
        <a:srgbClr val="627D77"/>
      </a:dk2>
      <a:lt2>
        <a:srgbClr val="B4A76C"/>
      </a:lt2>
      <a:accent1>
        <a:srgbClr val="000000"/>
      </a:accent1>
      <a:accent2>
        <a:srgbClr val="B4A76C"/>
      </a:accent2>
      <a:accent3>
        <a:srgbClr val="988F86"/>
      </a:accent3>
      <a:accent4>
        <a:srgbClr val="557630"/>
      </a:accent4>
      <a:accent5>
        <a:srgbClr val="627D77"/>
      </a:accent5>
      <a:accent6>
        <a:srgbClr val="B0BEBB"/>
      </a:accent6>
      <a:hlink>
        <a:srgbClr val="988F86"/>
      </a:hlink>
      <a:folHlink>
        <a:srgbClr val="55763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srv_fi">
  <a:themeElements>
    <a:clrScheme name="SRV 2015">
      <a:dk1>
        <a:srgbClr val="2D2D2D"/>
      </a:dk1>
      <a:lt1>
        <a:sysClr val="window" lastClr="FFFFFF"/>
      </a:lt1>
      <a:dk2>
        <a:srgbClr val="605682"/>
      </a:dk2>
      <a:lt2>
        <a:srgbClr val="EDEBDF"/>
      </a:lt2>
      <a:accent1>
        <a:srgbClr val="332657"/>
      </a:accent1>
      <a:accent2>
        <a:srgbClr val="7B749B"/>
      </a:accent2>
      <a:accent3>
        <a:srgbClr val="B2AD85"/>
      </a:accent3>
      <a:accent4>
        <a:srgbClr val="D9D5BD"/>
      </a:accent4>
      <a:accent5>
        <a:srgbClr val="005DA9"/>
      </a:accent5>
      <a:accent6>
        <a:srgbClr val="88A2D4"/>
      </a:accent6>
      <a:hlink>
        <a:srgbClr val="332657"/>
      </a:hlink>
      <a:folHlink>
        <a:srgbClr val="7B749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Mukautettu 13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9EAAB1"/>
    </a:accent1>
    <a:accent2>
      <a:srgbClr val="99CC00"/>
    </a:accent2>
    <a:accent3>
      <a:srgbClr val="001999"/>
    </a:accent3>
    <a:accent4>
      <a:srgbClr val="FC831B"/>
    </a:accent4>
    <a:accent5>
      <a:srgbClr val="86766E"/>
    </a:accent5>
    <a:accent6>
      <a:srgbClr val="DDDE00"/>
    </a:accent6>
    <a:hlink>
      <a:srgbClr val="0000FF"/>
    </a:hlink>
    <a:folHlink>
      <a:srgbClr val="800080"/>
    </a:folHlink>
  </a:clrScheme>
  <a:fontScheme name="Metsäteollisuus fonts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Mukautettu 2">
    <a:dk1>
      <a:sysClr val="windowText" lastClr="000000"/>
    </a:dk1>
    <a:lt1>
      <a:srgbClr val="F2F2F2"/>
    </a:lt1>
    <a:dk2>
      <a:srgbClr val="1F497D"/>
    </a:dk2>
    <a:lt2>
      <a:srgbClr val="F2F2F2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612721A00129442AE0D1FBED00C4558" ma:contentTypeVersion="2" ma:contentTypeDescription="Create a new document." ma:contentTypeScope="" ma:versionID="c6121094b75036057c73a2f86e944b7e">
  <xsd:schema xmlns:xsd="http://www.w3.org/2001/XMLSchema" xmlns:xs="http://www.w3.org/2001/XMLSchema" xmlns:p="http://schemas.microsoft.com/office/2006/metadata/properties" xmlns:ns2="04d85751-b5a5-47e4-b16a-ab2df4e10fd5" targetNamespace="http://schemas.microsoft.com/office/2006/metadata/properties" ma:root="true" ma:fieldsID="5f3cb94e99855519cc28d9538b44b417" ns2:_="">
    <xsd:import namespace="04d85751-b5a5-47e4-b16a-ab2df4e10fd5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d85751-b5a5-47e4-b16a-ab2df4e10fd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C649695-86BC-4DE4-9FDB-6F6BC31795F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9650006-CD7F-4545-8069-C2F0E74FDB56}">
  <ds:schemaRefs>
    <ds:schemaRef ds:uri="http://schemas.openxmlformats.org/package/2006/metadata/core-properties"/>
    <ds:schemaRef ds:uri="04d85751-b5a5-47e4-b16a-ab2df4e10fd5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F56D603-D539-41D5-A2C2-CFDDD06A8A9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4d85751-b5a5-47e4-b16a-ab2df4e10fd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Puutuote_PP-pohja</Template>
  <TotalTime>6267</TotalTime>
  <Words>958</Words>
  <Application>Microsoft Office PowerPoint</Application>
  <PresentationFormat>On-screen Show (4:3)</PresentationFormat>
  <Paragraphs>298</Paragraphs>
  <Slides>53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70" baseType="lpstr">
      <vt:lpstr>MS PGothic</vt:lpstr>
      <vt:lpstr>MS PGothic</vt:lpstr>
      <vt:lpstr>.SF UI Text</vt:lpstr>
      <vt:lpstr>.SFUIText-Regular</vt:lpstr>
      <vt:lpstr>Arial</vt:lpstr>
      <vt:lpstr>Arial Black</vt:lpstr>
      <vt:lpstr>Calibri</vt:lpstr>
      <vt:lpstr>Frutiger light</vt:lpstr>
      <vt:lpstr>Helvetica</vt:lpstr>
      <vt:lpstr>Times New Roman</vt:lpstr>
      <vt:lpstr>Univers LT Std 45 Light</vt:lpstr>
      <vt:lpstr>tekstikalvopohja</vt:lpstr>
      <vt:lpstr>1_tekstikalvopohja</vt:lpstr>
      <vt:lpstr>1_SEBL_PPT_Guide_Jan2013</vt:lpstr>
      <vt:lpstr>1_srv_fi</vt:lpstr>
      <vt:lpstr>1_Office Theme</vt:lpstr>
      <vt:lpstr>Microsoft Excel Chart</vt:lpstr>
      <vt:lpstr>PowerPoint Presentation</vt:lpstr>
      <vt:lpstr>Content of the presentation</vt:lpstr>
      <vt:lpstr>Gross value of production</vt:lpstr>
      <vt:lpstr>Finnish Woodworking Industries 2017 600+ companies with one voice</vt:lpstr>
      <vt:lpstr>Product based lobbying Four main areas </vt:lpstr>
      <vt:lpstr>PowerPoint Presentation</vt:lpstr>
      <vt:lpstr>The biggest new potential is where decisions are made professionally and where the buildings are big</vt:lpstr>
      <vt:lpstr>PowerPoint Presentation</vt:lpstr>
      <vt:lpstr>Multi-storey Wood construction in Finland</vt:lpstr>
      <vt:lpstr>The construction of wooden block of flats is growing </vt:lpstr>
      <vt:lpstr>PowerPoint Presentation</vt:lpstr>
      <vt:lpstr>Wood in urban construction is gaining popularity</vt:lpstr>
      <vt:lpstr>PowerPoint Presentation</vt:lpstr>
      <vt:lpstr>PowerPoint Presentation</vt:lpstr>
      <vt:lpstr>PowerPoint Presentation</vt:lpstr>
      <vt:lpstr>The question today is “How to use wood”  in new end-uses and urban surroundings?</vt:lpstr>
      <vt:lpstr>PowerPoint Presentation</vt:lpstr>
      <vt:lpstr>The new industrial  building methods</vt:lpstr>
      <vt:lpstr>PowerPoint Presentation</vt:lpstr>
      <vt:lpstr>Post and beam</vt:lpstr>
      <vt:lpstr>PowerPoint Presentation</vt:lpstr>
      <vt:lpstr>PowerPoint Presentation</vt:lpstr>
      <vt:lpstr>PowerPoint Presentation</vt:lpstr>
      <vt:lpstr>PowerPoint Presentation</vt:lpstr>
      <vt:lpstr>Customer opinion</vt:lpstr>
      <vt:lpstr>Schools, kindergardens and elderly centers have also started to use more and more wood  Log building </vt:lpstr>
      <vt:lpstr>PowerPoint Presentation</vt:lpstr>
      <vt:lpstr>PowerPoint Presentation</vt:lpstr>
      <vt:lpstr>PowerPoint Presentation</vt:lpstr>
      <vt:lpstr>PowerPoint Presentation</vt:lpstr>
      <vt:lpstr>Technical challenges in Building with Wood </vt:lpstr>
      <vt:lpstr>Challenges in Building with Wood</vt:lpstr>
      <vt:lpstr>Normative development </vt:lpstr>
      <vt:lpstr>PowerPoint Presentation</vt:lpstr>
      <vt:lpstr>PowerPoint Presentation</vt:lpstr>
      <vt:lpstr>PowerPoint Presentation</vt:lpstr>
      <vt:lpstr>Eurocode 5 Design of timber structures  - EN 1995-1-1 Common rules and rules for buildings - EN 1995-1-2 Structural fire design  - EN 1995-2    Bridges - National annexes are ready and these are being compared - Eurocodes have been in use for several years </vt:lpstr>
      <vt:lpstr>Eurocode 5 Design of timber structures</vt:lpstr>
      <vt:lpstr>Fire regulations in Europe </vt:lpstr>
      <vt:lpstr>Block of flats up to 8 floors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6H2O + 6CO2 → C6H12O6 + 6O2</vt:lpstr>
      <vt:lpstr>Other potential areas to use more wood </vt:lpstr>
      <vt:lpstr>Where to get information ?</vt:lpstr>
      <vt:lpstr>PowerPoint Presentation</vt:lpstr>
      <vt:lpstr>PowerPoint Presentation</vt:lpstr>
      <vt:lpstr>PowerPoint Presentation</vt:lpstr>
      <vt:lpstr>PowerPoint Presentation</vt:lpstr>
      <vt:lpstr>Спасибо !</vt:lpstr>
    </vt:vector>
  </TitlesOfParts>
  <Company>Metsäteollisuus 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Matti Mikkola</dc:creator>
  <cp:lastModifiedBy>Oleg I. Panitkov</cp:lastModifiedBy>
  <cp:revision>166</cp:revision>
  <cp:lastPrinted>2015-12-08T11:17:53Z</cp:lastPrinted>
  <dcterms:created xsi:type="dcterms:W3CDTF">2015-09-01T14:08:26Z</dcterms:created>
  <dcterms:modified xsi:type="dcterms:W3CDTF">2019-04-03T20:30:36Z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vTieturiVerID">
    <vt:lpwstr>398.83.04.011</vt:lpwstr>
  </property>
  <property fmtid="{D5CDD505-2E9C-101B-9397-08002B2CF9AE}" pid="3" name="dvSaved">
    <vt:lpwstr>1</vt:lpwstr>
  </property>
  <property fmtid="{D5CDD505-2E9C-101B-9397-08002B2CF9AE}" pid="4" name="dvLanguage">
    <vt:lpwstr>1035</vt:lpwstr>
  </property>
  <property fmtid="{D5CDD505-2E9C-101B-9397-08002B2CF9AE}" pid="5" name="dvTemplate">
    <vt:lpwstr>tekstikalvopohja.potx</vt:lpwstr>
  </property>
  <property fmtid="{D5CDD505-2E9C-101B-9397-08002B2CF9AE}" pid="6" name="dvDefinition">
    <vt:lpwstr>177 (dd_default.xml)</vt:lpwstr>
  </property>
  <property fmtid="{D5CDD505-2E9C-101B-9397-08002B2CF9AE}" pid="7" name="dvDefinitionID">
    <vt:lpwstr>177</vt:lpwstr>
  </property>
  <property fmtid="{D5CDD505-2E9C-101B-9397-08002B2CF9AE}" pid="8" name="dvContentFile">
    <vt:lpwstr>dd_default.xml</vt:lpwstr>
  </property>
  <property fmtid="{D5CDD505-2E9C-101B-9397-08002B2CF9AE}" pid="9" name="dvGlobalVerID">
    <vt:lpwstr>398.88.04.013</vt:lpwstr>
  </property>
  <property fmtid="{D5CDD505-2E9C-101B-9397-08002B2CF9AE}" pid="10" name="dvDefinitionVersion">
    <vt:lpwstr>3.0 / 20.3.2014</vt:lpwstr>
  </property>
  <property fmtid="{D5CDD505-2E9C-101B-9397-08002B2CF9AE}" pid="11" name="filename">
    <vt:lpwstr>false</vt:lpwstr>
  </property>
  <property fmtid="{D5CDD505-2E9C-101B-9397-08002B2CF9AE}" pid="12" name="filenameandpath">
    <vt:lpwstr>false</vt:lpwstr>
  </property>
  <property fmtid="{D5CDD505-2E9C-101B-9397-08002B2CF9AE}" pid="13" name="dvPagenumberExist">
    <vt:lpwstr>1</vt:lpwstr>
  </property>
  <property fmtid="{D5CDD505-2E9C-101B-9397-08002B2CF9AE}" pid="14" name="dvAuthorExist">
    <vt:lpwstr>0</vt:lpwstr>
  </property>
  <property fmtid="{D5CDD505-2E9C-101B-9397-08002B2CF9AE}" pid="15" name="dvDateExist">
    <vt:lpwstr>-1</vt:lpwstr>
  </property>
  <property fmtid="{D5CDD505-2E9C-101B-9397-08002B2CF9AE}" pid="16" name="dvUsed">
    <vt:lpwstr>1</vt:lpwstr>
  </property>
  <property fmtid="{D5CDD505-2E9C-101B-9397-08002B2CF9AE}" pid="17" name="dvCompany">
    <vt:lpwstr>METE</vt:lpwstr>
  </property>
  <property fmtid="{D5CDD505-2E9C-101B-9397-08002B2CF9AE}" pid="18" name="dvSite">
    <vt:lpwstr>Yleinen</vt:lpwstr>
  </property>
  <property fmtid="{D5CDD505-2E9C-101B-9397-08002B2CF9AE}" pid="19" name="dvNumbering">
    <vt:lpwstr>0</vt:lpwstr>
  </property>
  <property fmtid="{D5CDD505-2E9C-101B-9397-08002B2CF9AE}" pid="20" name="dvDUname">
    <vt:lpwstr>Tuula Kukonlehto</vt:lpwstr>
  </property>
  <property fmtid="{D5CDD505-2E9C-101B-9397-08002B2CF9AE}" pid="21" name="dvDUdepartment">
    <vt:lpwstr/>
  </property>
  <property fmtid="{D5CDD505-2E9C-101B-9397-08002B2CF9AE}" pid="22" name="dvDate_Page">
    <vt:lpwstr>0</vt:lpwstr>
  </property>
  <property fmtid="{D5CDD505-2E9C-101B-9397-08002B2CF9AE}" pid="23" name="dvAuthor">
    <vt:lpwstr>Tuula Kukonlehto</vt:lpwstr>
  </property>
  <property fmtid="{D5CDD505-2E9C-101B-9397-08002B2CF9AE}" pid="24" name="dvAuthor_Page">
    <vt:lpwstr>0</vt:lpwstr>
  </property>
  <property fmtid="{D5CDD505-2E9C-101B-9397-08002B2CF9AE}" pid="25" name="dvSectorExist">
    <vt:lpwstr>0</vt:lpwstr>
  </property>
  <property fmtid="{D5CDD505-2E9C-101B-9397-08002B2CF9AE}" pid="26" name="dvSector">
    <vt:lpwstr/>
  </property>
  <property fmtid="{D5CDD505-2E9C-101B-9397-08002B2CF9AE}" pid="27" name="dvLahdetext">
    <vt:lpwstr/>
  </property>
  <property fmtid="{D5CDD505-2E9C-101B-9397-08002B2CF9AE}" pid="28" name="dvLahde">
    <vt:lpwstr>0</vt:lpwstr>
  </property>
  <property fmtid="{D5CDD505-2E9C-101B-9397-08002B2CF9AE}" pid="29" name="dvLogoExist">
    <vt:lpwstr>-1</vt:lpwstr>
  </property>
  <property fmtid="{D5CDD505-2E9C-101B-9397-08002B2CF9AE}" pid="30" name="dvCurrentlogo">
    <vt:lpwstr>Logo_vari_fi_pp.jpg</vt:lpwstr>
  </property>
  <property fmtid="{D5CDD505-2E9C-101B-9397-08002B2CF9AE}" pid="31" name="Owner">
    <vt:lpwstr>Kukonlehto Tuula</vt:lpwstr>
  </property>
  <property fmtid="{D5CDD505-2E9C-101B-9397-08002B2CF9AE}" pid="32" name="GroupID">
    <vt:lpwstr/>
  </property>
  <property fmtid="{D5CDD505-2E9C-101B-9397-08002B2CF9AE}" pid="33" name="Security">
    <vt:lpwstr/>
  </property>
  <property fmtid="{D5CDD505-2E9C-101B-9397-08002B2CF9AE}" pid="34" name="ContentTypeId">
    <vt:lpwstr>0x0101000612721A00129442AE0D1FBED00C4558</vt:lpwstr>
  </property>
</Properties>
</file>